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3" r:id="rId46"/>
  </p:sldMasterIdLst>
  <p:notesMasterIdLst>
    <p:notesMasterId r:id="rId48"/>
  </p:notesMasterIdLst>
  <p:handoutMasterIdLst>
    <p:handoutMasterId r:id="rId49"/>
  </p:handoutMasterIdLst>
  <p:sldIdLst>
    <p:sldId id="2092" r:id="rId47"/>
  </p:sldIdLst>
  <p:sldSz cx="12195175" cy="6858000"/>
  <p:notesSz cx="6858000" cy="9144000"/>
  <p:embeddedFontLst>
    <p:embeddedFont>
      <p:font typeface="72 Brand" panose="020B0504030603020204" pitchFamily="34" charset="0"/>
      <p:regular r:id="rId50"/>
      <p:bold r:id="rId51"/>
      <p:italic r:id="rId52"/>
      <p:boldItalic r:id="rId53"/>
    </p:embeddedFont>
    <p:embeddedFont>
      <p:font typeface="72 Brand Medium" panose="020B0504030603020204" pitchFamily="34" charset="0"/>
      <p:regular r:id="rId54"/>
      <p:italic r:id="rId55"/>
    </p:embeddedFont>
  </p:embeddedFontLst>
  <p:custDataLst>
    <p:tags r:id="rId56"/>
  </p:custDataLst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1" userDrawn="1">
          <p15:clr>
            <a:srgbClr val="A4A3A4"/>
          </p15:clr>
        </p15:guide>
        <p15:guide id="2" orient="horz" pos="3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C7C0"/>
    <a:srgbClr val="F1EEFF"/>
    <a:srgbClr val="FBF9FF"/>
    <a:srgbClr val="007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0" autoAdjust="0"/>
    <p:restoredTop sz="94337" autoAdjust="0"/>
  </p:normalViewPr>
  <p:slideViewPr>
    <p:cSldViewPr snapToGrid="0" showGuides="1">
      <p:cViewPr varScale="1">
        <p:scale>
          <a:sx n="108" d="100"/>
          <a:sy n="108" d="100"/>
        </p:scale>
        <p:origin x="224" y="320"/>
      </p:cViewPr>
      <p:guideLst>
        <p:guide pos="3841"/>
        <p:guide orient="horz" pos="3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4008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" Target="slides/slide1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notesMaster" Target="notesMasters/notesMaster1.xml"/><Relationship Id="rId56" Type="http://schemas.openxmlformats.org/officeDocument/2006/relationships/tags" Target="tags/tag1.xml"/><Relationship Id="rId8" Type="http://schemas.openxmlformats.org/officeDocument/2006/relationships/customXml" Target="../customXml/item8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Master" Target="slideMasters/slideMaster1.xml"/><Relationship Id="rId59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>
                <a:latin typeface="72 Brand" panose="020B0504030603020204" pitchFamily="34" charset="0"/>
              </a:rPr>
              <a:pPr algn="ctr"/>
              <a:t>‹#›</a:t>
            </a:fld>
            <a:endParaRPr lang="de-DE" sz="1000" dirty="0">
              <a:latin typeface="72 Brand" panose="020B05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7688" y="612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9000" y="4120162"/>
            <a:ext cx="5760000" cy="4563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57512" y="8935722"/>
            <a:ext cx="942976" cy="205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 b="0" i="0">
                <a:latin typeface="72 Brand" panose="020B0504030603020204" pitchFamily="34" charset="0"/>
              </a:defRPr>
            </a:lvl1pPr>
          </a:lstStyle>
          <a:p>
            <a:fld id="{7D8C2C35-2B8A-446E-BEC0-FD36716C29AC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1pPr>
    <a:lvl2pPr marL="180000" indent="-180000" algn="l" defTabSz="1088776" rtl="0" eaLnBrk="1" latinLnBrk="0" hangingPunct="1">
      <a:buClr>
        <a:schemeClr val="accent1"/>
      </a:buClr>
      <a:buSzPct val="100000"/>
      <a:buFont typeface="Wingdings" pitchFamily="2" charset="2"/>
      <a:buChar char=""/>
      <a:defRPr sz="14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2pPr>
    <a:lvl3pPr marL="360000" indent="-180000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b="0" i="0" kern="1200">
        <a:solidFill>
          <a:schemeClr val="tx1"/>
        </a:solidFill>
        <a:latin typeface="72 Brand" panose="020B0504030603020204" pitchFamily="34" charset="0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9A85B-88C6-6D75-1C13-B2CE472B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6C7C6F1-EB2B-BAEC-9520-3EE065A32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B3395A2-69B6-41A1-ACA1-908B75515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64CA42-FB53-4165-24BB-D1E20975F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2C35-2B8A-446E-BEC0-FD36716C29AC}" type="slidenum">
              <a:rPr lang="en-DE" smtClean="0"/>
              <a:pPr/>
              <a:t>1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8175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 with blue patter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369E6551-269A-D225-4CF8-EC6D532E4902}"/>
              </a:ext>
            </a:extLst>
          </p:cNvPr>
          <p:cNvSpPr/>
          <p:nvPr userDrawn="1"/>
        </p:nvSpPr>
        <p:spPr bwMode="gray"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5441288" cy="997196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 b="0" i="0">
                <a:latin typeface="+mj-lt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73D104-EF7E-A0AB-2243-882D65E686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75363" y="0"/>
            <a:ext cx="6119812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picture</a:t>
            </a:r>
          </a:p>
        </p:txBody>
      </p:sp>
      <p:pic>
        <p:nvPicPr>
          <p:cNvPr id="91713639" name="LogoBlue-Dynamic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8006" y="360000"/>
            <a:ext cx="1992857" cy="360000"/>
          </a:xfrm>
          <a:prstGeom prst="rect">
            <a:avLst/>
          </a:prstGeom>
        </p:spPr>
      </p:pic>
      <p:sp>
        <p:nvSpPr>
          <p:cNvPr id="6" name="Classification-Dynamic" descr="{&quot;templafy&quot;:{&quot;id&quot;:&quot;cf4a15a7-b5c8-45df-8d0a-fa3c3472f9c5&quot;}}">
            <a:extLst>
              <a:ext uri="{FF2B5EF4-FFF2-40B4-BE49-F238E27FC236}">
                <a16:creationId xmlns:a16="http://schemas.microsoft.com/office/drawing/2014/main" id="{870EB466-B92B-9D4D-974E-A49C0F424152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</p:spTree>
    <p:extLst>
      <p:ext uri="{BB962C8B-B14F-4D97-AF65-F5344CB8AC3E}">
        <p14:creationId xmlns:p14="http://schemas.microsoft.com/office/powerpoint/2010/main" val="198241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704" userDrawn="1">
          <p15:clr>
            <a:srgbClr val="FBAE40"/>
          </p15:clr>
        </p15:guide>
        <p15:guide id="4" orient="horz" pos="2334" userDrawn="1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h cover 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3FFCA81-9D1B-7BE9-9F97-BEDB3E67519A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860E7D-5DEB-5F1B-5AAF-4C41BD1A77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8700" y="0"/>
            <a:ext cx="608647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insert picture</a:t>
            </a:r>
          </a:p>
        </p:txBody>
      </p:sp>
      <p:pic>
        <p:nvPicPr>
          <p:cNvPr id="28936725" name="Acquired Company Logo Placeholder" descr="{&quot;templafy&quot;:{&quot;id&quot;:&quot;e24a6e43-600a-4c6b-89de-bcf3787a4fa8&quot;}}" hidden="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75" y="2141327"/>
            <a:ext cx="4125924" cy="26601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D8805AE3-41BC-E9DB-1A66-ADF41EDBC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026739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Classification-Dynamic" descr="{&quot;templafy&quot;:{&quot;id&quot;:&quot;9a7d3e70-1005-4d71-9d41-2eee1e3fb65e&quot;}}">
            <a:extLst>
              <a:ext uri="{FF2B5EF4-FFF2-40B4-BE49-F238E27FC236}">
                <a16:creationId xmlns:a16="http://schemas.microsoft.com/office/drawing/2014/main" id="{4A078429-99DD-7555-B0F4-FEF46FD297B0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5" name="LogoBlue-Dynamic">
            <a:extLst>
              <a:ext uri="{FF2B5EF4-FFF2-40B4-BE49-F238E27FC236}">
                <a16:creationId xmlns:a16="http://schemas.microsoft.com/office/drawing/2014/main" id="{1D623E9B-F22A-3105-DA3C-8DE407FCC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8006" y="360000"/>
            <a:ext cx="19928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55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ver with anvil an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 descr="preencoded.png">
            <a:extLst>
              <a:ext uri="{FF2B5EF4-FFF2-40B4-BE49-F238E27FC236}">
                <a16:creationId xmlns:a16="http://schemas.microsoft.com/office/drawing/2014/main" id="{9DE307C8-D1C3-00E2-C5B0-2A7EBB981384}"/>
              </a:ext>
            </a:extLst>
          </p:cNvPr>
          <p:cNvSpPr/>
          <p:nvPr/>
        </p:nvSpPr>
        <p:spPr>
          <a:xfrm>
            <a:off x="0" y="0"/>
            <a:ext cx="12195175" cy="6861495"/>
          </a:xfrm>
          <a:custGeom>
            <a:avLst/>
            <a:gdLst>
              <a:gd name="connsiteX0" fmla="*/ 0 w 12195175"/>
              <a:gd name="connsiteY0" fmla="*/ 0 h 6861495"/>
              <a:gd name="connsiteX1" fmla="*/ 12195175 w 12195175"/>
              <a:gd name="connsiteY1" fmla="*/ 0 h 6861495"/>
              <a:gd name="connsiteX2" fmla="*/ 12195175 w 12195175"/>
              <a:gd name="connsiteY2" fmla="*/ 6861496 h 6861495"/>
              <a:gd name="connsiteX3" fmla="*/ 0 w 12195175"/>
              <a:gd name="connsiteY3" fmla="*/ 6861496 h 686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5" h="6861495">
                <a:moveTo>
                  <a:pt x="0" y="0"/>
                </a:moveTo>
                <a:lnTo>
                  <a:pt x="12195175" y="0"/>
                </a:lnTo>
                <a:lnTo>
                  <a:pt x="12195175" y="6861496"/>
                </a:lnTo>
                <a:lnTo>
                  <a:pt x="0" y="6861496"/>
                </a:lnTo>
                <a:close/>
              </a:path>
            </a:pathLst>
          </a:custGeom>
          <a:solidFill>
            <a:srgbClr val="0057D2"/>
          </a:solidFill>
          <a:ln w="101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6" name="Anvil" descr="preencoded.png">
            <a:extLst>
              <a:ext uri="{FF2B5EF4-FFF2-40B4-BE49-F238E27FC236}">
                <a16:creationId xmlns:a16="http://schemas.microsoft.com/office/drawing/2014/main" id="{6C575B3E-49FD-8450-F2CB-84C6E7A1153D}"/>
              </a:ext>
            </a:extLst>
          </p:cNvPr>
          <p:cNvSpPr/>
          <p:nvPr/>
        </p:nvSpPr>
        <p:spPr>
          <a:xfrm>
            <a:off x="752355" y="1156532"/>
            <a:ext cx="5613722" cy="2756252"/>
          </a:xfrm>
          <a:custGeom>
            <a:avLst/>
            <a:gdLst>
              <a:gd name="connsiteX0" fmla="*/ 0 w 5613722"/>
              <a:gd name="connsiteY0" fmla="*/ 0 h 2756252"/>
              <a:gd name="connsiteX1" fmla="*/ 0 w 5613722"/>
              <a:gd name="connsiteY1" fmla="*/ 2756252 h 2756252"/>
              <a:gd name="connsiteX2" fmla="*/ 2852875 w 5613722"/>
              <a:gd name="connsiteY2" fmla="*/ 2756252 h 2756252"/>
              <a:gd name="connsiteX3" fmla="*/ 5613722 w 5613722"/>
              <a:gd name="connsiteY3" fmla="*/ 0 h 2756252"/>
              <a:gd name="connsiteX4" fmla="*/ 0 w 5613722"/>
              <a:gd name="connsiteY4" fmla="*/ 0 h 275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3722" h="2756252">
                <a:moveTo>
                  <a:pt x="0" y="0"/>
                </a:moveTo>
                <a:lnTo>
                  <a:pt x="0" y="2756252"/>
                </a:lnTo>
                <a:lnTo>
                  <a:pt x="2852875" y="2756252"/>
                </a:lnTo>
                <a:lnTo>
                  <a:pt x="5613722" y="0"/>
                </a:lnTo>
                <a:lnTo>
                  <a:pt x="0" y="0"/>
                </a:lnTo>
                <a:close/>
              </a:path>
            </a:pathLst>
          </a:custGeom>
          <a:solidFill>
            <a:srgbClr val="1B90FF"/>
          </a:solidFill>
          <a:ln w="92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F6D8674-EA25-0C87-7F7A-4B6FFA7F1F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36062" y="0"/>
            <a:ext cx="4359114" cy="68580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picture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A222ABC1-A03E-5EDE-02E2-6F3794850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338" y="2051754"/>
            <a:ext cx="5529704" cy="997196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5" name="Classification-Dynamic" descr="{&quot;templafy&quot;:{&quot;id&quot;:&quot;0a1d2ffd-6837-4d92-84a7-056c52e8389a&quot;}}">
            <a:extLst>
              <a:ext uri="{FF2B5EF4-FFF2-40B4-BE49-F238E27FC236}">
                <a16:creationId xmlns:a16="http://schemas.microsoft.com/office/drawing/2014/main" id="{7A6CB977-D711-D436-9DC2-AAFCC56F9CAA}"/>
              </a:ext>
            </a:extLst>
          </p:cNvPr>
          <p:cNvSpPr txBox="1"/>
          <p:nvPr userDrawn="1"/>
        </p:nvSpPr>
        <p:spPr>
          <a:xfrm>
            <a:off x="440401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2" name="LogoBlue-Dynamic">
            <a:extLst>
              <a:ext uri="{FF2B5EF4-FFF2-40B4-BE49-F238E27FC236}">
                <a16:creationId xmlns:a16="http://schemas.microsoft.com/office/drawing/2014/main" id="{E9E96693-4F63-3075-7B4A-F392100741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006" y="360000"/>
            <a:ext cx="1992857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49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385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>
          <a:xfrm>
            <a:off x="504000" y="505381"/>
            <a:ext cx="11186476" cy="369332"/>
          </a:xfrm>
        </p:spPr>
        <p:txBody>
          <a:bodyPr/>
          <a:lstStyle>
            <a:lvl1pPr>
              <a:defRPr b="0" i="0"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E82BE2B-69B2-5121-2AA4-8473C53F0C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00" y="1548000"/>
            <a:ext cx="11186477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185936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1" userDrawn="1">
          <p15:clr>
            <a:srgbClr val="FBAE40"/>
          </p15:clr>
        </p15:guide>
        <p15:guide id="2" orient="horz" pos="970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6" userDrawn="1">
          <p15:clr>
            <a:srgbClr val="FBAE40"/>
          </p15:clr>
        </p15:guide>
        <p15:guide id="5" orient="horz" pos="551" userDrawn="1">
          <p15:clr>
            <a:srgbClr val="FBAE40"/>
          </p15:clr>
        </p15:guide>
        <p15:guide id="6" orient="horz" pos="399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3090446"/>
            <a:ext cx="11185200" cy="677108"/>
          </a:xfrm>
        </p:spPr>
        <p:txBody>
          <a:bodyPr anchor="ctr" anchorCtr="0">
            <a:noAutofit/>
          </a:bodyPr>
          <a:lstStyle>
            <a:lvl1pPr>
              <a:defRPr sz="44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95278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736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der image placehold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3427200"/>
            <a:ext cx="12195175" cy="3430800"/>
          </a:xfrm>
          <a:noFill/>
        </p:spPr>
        <p:txBody>
          <a:bodyPr tIns="32400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/>
              <a:t>Placeholder for image and illustration</a:t>
            </a:r>
          </a:p>
        </p:txBody>
      </p:sp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9852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4" userDrawn="1">
          <p15:clr>
            <a:srgbClr val="FBAE40"/>
          </p15:clr>
        </p15:guide>
        <p15:guide id="3" pos="314" userDrawn="1">
          <p15:clr>
            <a:srgbClr val="FBAE40"/>
          </p15:clr>
        </p15:guide>
        <p15:guide id="4" orient="horz" pos="865" userDrawn="1">
          <p15:clr>
            <a:srgbClr val="FBAE40"/>
          </p15:clr>
        </p15:guide>
        <p15:guide id="5" orient="horz" pos="129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text"/>
          <p:cNvSpPr>
            <a:spLocks noGrp="1"/>
          </p:cNvSpPr>
          <p:nvPr>
            <p:ph type="ctrTitle" hasCustomPrompt="1"/>
          </p:nvPr>
        </p:nvSpPr>
        <p:spPr bwMode="black">
          <a:xfrm>
            <a:off x="504000" y="1375046"/>
            <a:ext cx="11185200" cy="677108"/>
          </a:xfrm>
        </p:spPr>
        <p:txBody>
          <a:bodyPr anchor="t" anchorCtr="0">
            <a:noAutofit/>
          </a:bodyPr>
          <a:lstStyle>
            <a:lvl1pPr>
              <a:defRPr sz="44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r>
              <a:rPr lang="en-US" dirty="0"/>
              <a:t>Divider page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53302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64" userDrawn="1">
          <p15:clr>
            <a:srgbClr val="FBAE40"/>
          </p15:clr>
        </p15:guide>
        <p15:guide id="3" pos="314" userDrawn="1">
          <p15:clr>
            <a:srgbClr val="FBAE40"/>
          </p15:clr>
        </p15:guide>
        <p15:guide id="4" orient="horz" pos="865" userDrawn="1">
          <p15:clr>
            <a:srgbClr val="FBAE40"/>
          </p15:clr>
        </p15:guide>
        <p15:guide id="5" orient="horz" pos="129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72 Brand Medium" panose="020B0504030603020204" pitchFamily="34" charset="0"/>
              </a:defRPr>
            </a:lvl1pPr>
          </a:lstStyle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4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551" userDrawn="1">
          <p15:clr>
            <a:srgbClr val="FBAE40"/>
          </p15:clr>
        </p15:guide>
        <p15:guide id="5" orient="horz" pos="399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48000"/>
            <a:ext cx="11186477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Start typing to add text without a bullet point. To add a bullet point, place the cursor at the start of this line and press tab.</a:t>
            </a:r>
            <a:endParaRPr lang="en-US" noProof="0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1186476" cy="36933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 dirty="0"/>
              <a:t>Insert page title (sentence case)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4799BDD-A8C4-E3D8-FF11-9E58C35A4FD3}"/>
              </a:ext>
            </a:extLst>
          </p:cNvPr>
          <p:cNvSpPr/>
          <p:nvPr userDrawn="1"/>
        </p:nvSpPr>
        <p:spPr bwMode="gray">
          <a:xfrm>
            <a:off x="329784" y="6335900"/>
            <a:ext cx="11360692" cy="5221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933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 userDrawn="1">
          <p15:clr>
            <a:srgbClr val="FBAE40"/>
          </p15:clr>
        </p15:guide>
        <p15:guide id="2" orient="horz" pos="399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orient="horz" pos="318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  <p15:guide id="6" orient="horz" pos="97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- column 2"/>
          <p:cNvSpPr>
            <a:spLocks noGrp="1"/>
          </p:cNvSpPr>
          <p:nvPr>
            <p:ph type="body" sz="quarter" idx="11" hasCustomPrompt="1"/>
          </p:nvPr>
        </p:nvSpPr>
        <p:spPr>
          <a:xfrm>
            <a:off x="6362477" y="1548000"/>
            <a:ext cx="5328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48000"/>
            <a:ext cx="5328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997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74" userDrawn="1">
          <p15:clr>
            <a:srgbClr val="FBAE40"/>
          </p15:clr>
        </p15:guide>
        <p15:guide id="5" pos="4007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9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- column 3"/>
          <p:cNvSpPr>
            <a:spLocks noGrp="1"/>
          </p:cNvSpPr>
          <p:nvPr>
            <p:ph type="body" sz="quarter" idx="13" hasCustomPrompt="1"/>
          </p:nvPr>
        </p:nvSpPr>
        <p:spPr>
          <a:xfrm>
            <a:off x="8126477" y="1548000"/>
            <a:ext cx="3564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- column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5238" y="1548000"/>
            <a:ext cx="3564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- column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48000"/>
            <a:ext cx="3564000" cy="4787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1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563" userDrawn="1">
          <p15:clr>
            <a:srgbClr val="FBAE40"/>
          </p15:clr>
        </p15:guide>
        <p15:guide id="4" pos="2717" userDrawn="1">
          <p15:clr>
            <a:srgbClr val="FBAE40"/>
          </p15:clr>
        </p15:guide>
        <p15:guide id="5" pos="4964" userDrawn="1">
          <p15:clr>
            <a:srgbClr val="FBAE40"/>
          </p15:clr>
        </p15:guide>
        <p15:guide id="6" pos="5119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974" userDrawn="1">
          <p15:clr>
            <a:srgbClr val="FBAE40"/>
          </p15:clr>
        </p15:guide>
        <p15:guide id="10" orient="horz" pos="39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cover with anvil">
    <p:bg>
      <p:bgPr>
        <a:solidFill>
          <a:srgbClr val="28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37E79459-E5C5-5E87-E38B-80855D38E462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rgbClr val="28004A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6E736-979F-0D4B-6D59-D0EA5D367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111" y="1216759"/>
            <a:ext cx="8887864" cy="4424483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1090080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+mj-lt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7" name="Classification-Dynamic" descr="{&quot;templafy&quot;:{&quot;id&quot;:&quot;60ae1646-e8f3-4906-901c-df86a0206f51&quot;}}">
            <a:extLst>
              <a:ext uri="{FF2B5EF4-FFF2-40B4-BE49-F238E27FC236}">
                <a16:creationId xmlns:a16="http://schemas.microsoft.com/office/drawing/2014/main" id="{1D05DC80-84C9-9ECA-3B84-3577D8D81659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5" name="LogoBlue-Dynamic">
            <a:extLst>
              <a:ext uri="{FF2B5EF4-FFF2-40B4-BE49-F238E27FC236}">
                <a16:creationId xmlns:a16="http://schemas.microsoft.com/office/drawing/2014/main" id="{83B47D03-D8A3-1A29-D902-A619D83C1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8006" y="407748"/>
            <a:ext cx="1992857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5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 userDrawn="1">
          <p15:clr>
            <a:srgbClr val="FBAE40"/>
          </p15:clr>
        </p15:guide>
        <p15:guide id="4" orient="horz" pos="2334" userDrawn="1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62477" y="4770000"/>
            <a:ext cx="5328000" cy="157523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362477" y="1548000"/>
            <a:ext cx="5328000" cy="279259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770000"/>
            <a:ext cx="5328000" cy="157523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548000"/>
            <a:ext cx="5328000" cy="279259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4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974" userDrawn="1">
          <p15:clr>
            <a:srgbClr val="FBAE40"/>
          </p15:clr>
        </p15:guide>
        <p15:guide id="5" orient="horz" pos="2750" userDrawn="1">
          <p15:clr>
            <a:srgbClr val="FBAE40"/>
          </p15:clr>
        </p15:guide>
        <p15:guide id="6" orient="horz" pos="3004" userDrawn="1">
          <p15:clr>
            <a:srgbClr val="FBAE40"/>
          </p15:clr>
        </p15:guide>
        <p15:guide id="7" orient="horz" pos="3997" userDrawn="1">
          <p15:clr>
            <a:srgbClr val="FBAE40"/>
          </p15:clr>
        </p15:guide>
        <p15:guide id="8" pos="3682" userDrawn="1">
          <p15:clr>
            <a:srgbClr val="FBAE40"/>
          </p15:clr>
        </p15:guide>
        <p15:guide id="9" pos="4000" userDrawn="1">
          <p15:clr>
            <a:srgbClr val="FBAE40"/>
          </p15:clr>
        </p15:guide>
        <p15:guide id="10" pos="736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299277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299277" y="1548000"/>
            <a:ext cx="3391200" cy="2294662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1639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401639" y="1548000"/>
            <a:ext cx="3391200" cy="2294662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4354921"/>
            <a:ext cx="3391200" cy="1981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548000"/>
            <a:ext cx="3391200" cy="2294662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pos="2455" userDrawn="1">
          <p15:clr>
            <a:srgbClr val="FBAE40"/>
          </p15:clr>
        </p15:guide>
        <p15:guide id="4" pos="2773" userDrawn="1">
          <p15:clr>
            <a:srgbClr val="FBAE40"/>
          </p15:clr>
        </p15:guide>
        <p15:guide id="5" pos="4910" userDrawn="1">
          <p15:clr>
            <a:srgbClr val="FBAE40"/>
          </p15:clr>
        </p15:guide>
        <p15:guide id="6" pos="5227" userDrawn="1">
          <p15:clr>
            <a:srgbClr val="FBAE40"/>
          </p15:clr>
        </p15:guide>
        <p15:guide id="7" pos="7364" userDrawn="1">
          <p15:clr>
            <a:srgbClr val="FBAE40"/>
          </p15:clr>
        </p15:guide>
        <p15:guide id="8" orient="horz" pos="551" userDrawn="1">
          <p15:clr>
            <a:srgbClr val="FBAE40"/>
          </p15:clr>
        </p15:guide>
        <p15:guide id="9" orient="horz" pos="970" userDrawn="1">
          <p15:clr>
            <a:srgbClr val="FBAE40"/>
          </p15:clr>
        </p15:guide>
        <p15:guide id="10" orient="horz" pos="2428" userDrawn="1">
          <p15:clr>
            <a:srgbClr val="FBAE40"/>
          </p15:clr>
        </p15:guide>
        <p15:guide id="11" orient="horz" pos="2743" userDrawn="1">
          <p15:clr>
            <a:srgbClr val="FBAE40"/>
          </p15:clr>
        </p15:guide>
        <p15:guide id="12" orient="horz" pos="399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-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- column 2"/>
          <p:cNvSpPr>
            <a:spLocks noGrp="1"/>
          </p:cNvSpPr>
          <p:nvPr>
            <p:ph type="body" sz="quarter" idx="13" hasCustomPrompt="1"/>
          </p:nvPr>
        </p:nvSpPr>
        <p:spPr>
          <a:xfrm>
            <a:off x="9274877" y="387720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274877" y="1548000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13" name="Text placeholder - column 2"/>
          <p:cNvSpPr>
            <a:spLocks noGrp="1"/>
          </p:cNvSpPr>
          <p:nvPr>
            <p:ph type="body" sz="quarter" idx="17" hasCustomPrompt="1"/>
          </p:nvPr>
        </p:nvSpPr>
        <p:spPr>
          <a:xfrm>
            <a:off x="6351252" y="387720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351252" y="1548000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9" name="Text placeholder - column 2"/>
          <p:cNvSpPr>
            <a:spLocks noGrp="1"/>
          </p:cNvSpPr>
          <p:nvPr>
            <p:ph type="body" sz="quarter" idx="15" hasCustomPrompt="1"/>
          </p:nvPr>
        </p:nvSpPr>
        <p:spPr>
          <a:xfrm>
            <a:off x="3427626" y="387720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427626" y="1548000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3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3877200"/>
            <a:ext cx="2415600" cy="245778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04000" y="1548000"/>
            <a:ext cx="2415600" cy="1871663"/>
          </a:xfrm>
          <a:noFill/>
        </p:spPr>
        <p:txBody>
          <a:bodyPr vert="horz" lIns="0" tIns="180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 or pictogram</a:t>
            </a:r>
            <a:endParaRPr lang="de-DE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9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974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42" userDrawn="1">
          <p15:clr>
            <a:srgbClr val="FBAE40"/>
          </p15:clr>
        </p15:guide>
        <p15:guide id="7" orient="horz" pos="3990" userDrawn="1">
          <p15:clr>
            <a:srgbClr val="FBAE40"/>
          </p15:clr>
        </p15:guide>
        <p15:guide id="8" pos="1840" userDrawn="1">
          <p15:clr>
            <a:srgbClr val="FBAE40"/>
          </p15:clr>
        </p15:guide>
        <p15:guide id="9" pos="2159" userDrawn="1">
          <p15:clr>
            <a:srgbClr val="FBAE40"/>
          </p15:clr>
        </p15:guide>
        <p15:guide id="10" pos="3683" userDrawn="1">
          <p15:clr>
            <a:srgbClr val="FBAE40"/>
          </p15:clr>
        </p15:guide>
        <p15:guide id="11" pos="4000" userDrawn="1">
          <p15:clr>
            <a:srgbClr val="FBAE40"/>
          </p15:clr>
        </p15:guide>
        <p15:guide id="12" pos="5525" userDrawn="1">
          <p15:clr>
            <a:srgbClr val="FBAE40"/>
          </p15:clr>
        </p15:guide>
        <p15:guide id="13" pos="5842" userDrawn="1">
          <p15:clr>
            <a:srgbClr val="FBAE40"/>
          </p15:clr>
        </p15:guide>
        <p15:guide id="14" pos="736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800000"/>
            <a:ext cx="11185200" cy="3285032"/>
          </a:xfrm>
        </p:spPr>
        <p:txBody>
          <a:bodyPr/>
          <a:lstStyle>
            <a:lvl1pPr marL="395921" indent="-395921">
              <a:lnSpc>
                <a:spcPct val="90000"/>
              </a:lnSpc>
              <a:spcBef>
                <a:spcPts val="600"/>
              </a:spcBef>
              <a:defRPr sz="5999" b="0" i="0">
                <a:latin typeface="72 Brand Medium" panose="020B0504030603020204" pitchFamily="34" charset="0"/>
              </a:defRPr>
            </a:lvl1pPr>
            <a:lvl2pPr marL="395921" indent="0">
              <a:buNone/>
              <a:defRPr sz="1600"/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93278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4" orient="horz" pos="1132" userDrawn="1">
          <p15:clr>
            <a:srgbClr val="FBAE40"/>
          </p15:clr>
        </p15:guide>
        <p15:guide id="5" orient="horz" pos="3204" userDrawn="1">
          <p15:clr>
            <a:srgbClr val="FBAE40"/>
          </p15:clr>
        </p15:guide>
        <p15:guide id="6" pos="736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7175" y="0"/>
            <a:ext cx="4068000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999" y="1548000"/>
            <a:ext cx="7092000" cy="47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7092000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2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991" userDrawn="1">
          <p15:clr>
            <a:srgbClr val="FBAE40"/>
          </p15:clr>
        </p15:guide>
        <p15:guide id="3" pos="4786" userDrawn="1">
          <p15:clr>
            <a:srgbClr val="FBAE40"/>
          </p15:clr>
        </p15:guide>
        <p15:guide id="4" pos="5111" userDrawn="1">
          <p15:clr>
            <a:srgbClr val="FBAE40"/>
          </p15:clr>
        </p15:guide>
        <p15:guide id="5" orient="horz" pos="317" userDrawn="1">
          <p15:clr>
            <a:srgbClr val="FBAE40"/>
          </p15:clr>
        </p15:guide>
        <p15:guide id="6" orient="horz" pos="551" userDrawn="1">
          <p15:clr>
            <a:srgbClr val="FBAE40"/>
          </p15:clr>
        </p15:guide>
        <p15:guide id="7" orient="horz" pos="97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" y="0"/>
            <a:ext cx="12195175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9791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362477" y="1557338"/>
            <a:ext cx="5328000" cy="4788000"/>
          </a:xfrm>
          <a:noFill/>
        </p:spPr>
        <p:txBody>
          <a:bodyPr vert="horz" lIns="0" tIns="1512000" rIns="0" bIns="0" rtlCol="0" anchor="t" anchorCtr="0">
            <a:noAutofit/>
          </a:bodyPr>
          <a:lstStyle>
            <a:lvl1pPr marL="0" indent="0" algn="ctr" defTabSz="1088558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1600" b="0" i="0" kern="1200" dirty="0">
                <a:solidFill>
                  <a:schemeClr val="tx1"/>
                </a:solidFill>
                <a:latin typeface="72 Brand" panose="020B0504030603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screenshot</a:t>
            </a:r>
            <a:endParaRPr lang="de-DE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1548000"/>
            <a:ext cx="5328000" cy="47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27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972" userDrawn="1">
          <p15:clr>
            <a:srgbClr val="FBAE40"/>
          </p15:clr>
        </p15:guide>
        <p15:guide id="3" pos="367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7364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551" userDrawn="1">
          <p15:clr>
            <a:srgbClr val="FBAE40"/>
          </p15:clr>
        </p15:guide>
        <p15:guide id="8" orient="horz" pos="3991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/>
          <p:cNvSpPr>
            <a:spLocks noGrp="1"/>
          </p:cNvSpPr>
          <p:nvPr>
            <p:ph idx="1" hasCustomPrompt="1"/>
          </p:nvPr>
        </p:nvSpPr>
        <p:spPr bwMode="gray">
          <a:xfrm>
            <a:off x="504000" y="1548000"/>
            <a:ext cx="11185200" cy="4788000"/>
          </a:xfrm>
          <a:noFill/>
        </p:spPr>
        <p:txBody>
          <a:bodyPr tIns="1368000"/>
          <a:lstStyle>
            <a:lvl1pPr algn="ctr">
              <a:defRPr sz="1400" b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8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4" userDrawn="1">
          <p15:clr>
            <a:srgbClr val="FBAE40"/>
          </p15:clr>
        </p15:guide>
        <p15:guide id="2" orient="horz" pos="317" userDrawn="1">
          <p15:clr>
            <a:srgbClr val="FBAE40"/>
          </p15:clr>
        </p15:guide>
        <p15:guide id="3" orient="horz" pos="551" userDrawn="1">
          <p15:clr>
            <a:srgbClr val="FBAE40"/>
          </p15:clr>
        </p15:guide>
        <p15:guide id="4" orient="horz" pos="972" userDrawn="1">
          <p15:clr>
            <a:srgbClr val="FBAE40"/>
          </p15:clr>
        </p15:guide>
        <p15:guide id="5" orient="horz" pos="3991" userDrawn="1">
          <p15:clr>
            <a:srgbClr val="FBAE40"/>
          </p15:clr>
        </p15:guide>
        <p15:guide id="6" pos="73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1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, Contact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33C5639-DDA2-864A-9DC3-7FC80AC852D5}"/>
              </a:ext>
            </a:extLst>
          </p:cNvPr>
          <p:cNvSpPr txBox="1"/>
          <p:nvPr userDrawn="1"/>
        </p:nvSpPr>
        <p:spPr>
          <a:xfrm>
            <a:off x="503238" y="2905125"/>
            <a:ext cx="18370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08877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n-US" sz="1600" b="0" i="0">
                <a:latin typeface="+mn-lt"/>
              </a:rPr>
              <a:t>Contact information:</a:t>
            </a:r>
          </a:p>
        </p:txBody>
      </p:sp>
      <p:sp>
        <p:nvSpPr>
          <p:cNvPr id="9" name="Copyright - Dynamic" descr="{&quot;templafy&quot;:{&quot;id&quot;:&quot;815dbdbc-9497-4db5-a05c-e9c4e34e26aa&quot;}}">
            <a:extLst>
              <a:ext uri="{FF2B5EF4-FFF2-40B4-BE49-F238E27FC236}">
                <a16:creationId xmlns:a16="http://schemas.microsoft.com/office/drawing/2014/main" id="{EDAF1AF5-D568-20CC-6052-F655D86F5486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b="0" i="0" dirty="0">
                <a:latin typeface="+mn-lt"/>
              </a:rPr>
              <a:t>© 2025 SAP SE or an SAP affiliate company. All rights reserved. See Legal Notice on </a:t>
            </a:r>
            <a:r>
              <a:rPr lang="en-US" sz="600" b="0" i="0" dirty="0" err="1">
                <a:latin typeface="+mn-lt"/>
              </a:rPr>
              <a:t>www.sap.com</a:t>
            </a:r>
            <a:r>
              <a:rPr lang="en-US" sz="600" b="0" i="0" dirty="0">
                <a:latin typeface="+mn-lt"/>
              </a:rPr>
              <a:t>/legal-notice for use terms, disclaimers, disclosures, or restrictions related to this material.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2DE12-4084-77D2-FD2A-8E63F6FBE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238" y="1543050"/>
            <a:ext cx="5413477" cy="846386"/>
          </a:xfrm>
        </p:spPr>
        <p:txBody>
          <a:bodyPr/>
          <a:lstStyle>
            <a:lvl1pPr>
              <a:defRPr sz="5500" b="0" i="0">
                <a:latin typeface="72 Brand Medium" panose="020B0504030603020204" pitchFamily="34" charset="0"/>
              </a:defRPr>
            </a:lvl1pPr>
          </a:lstStyle>
          <a:p>
            <a:r>
              <a:rPr lang="en-GB" dirty="0"/>
              <a:t>Thank you.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C865E-BEC1-EE4C-E61C-369AEE2DF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3947" y="5990000"/>
            <a:ext cx="350640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031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7364" userDrawn="1">
          <p15:clr>
            <a:srgbClr val="FBAE40"/>
          </p15:clr>
        </p15:guide>
        <p15:guide id="2" orient="horz" pos="970" userDrawn="1">
          <p15:clr>
            <a:srgbClr val="FBAE40"/>
          </p15:clr>
        </p15:guide>
        <p15:guide id="4" orient="horz" pos="1830" userDrawn="1">
          <p15:clr>
            <a:srgbClr val="FBAE40"/>
          </p15:clr>
        </p15:guide>
        <p15:guide id="5" orient="horz" pos="4000" userDrawn="1">
          <p15:clr>
            <a:srgbClr val="FBAE40"/>
          </p15:clr>
        </p15:guide>
        <p15:guide id="6" pos="314" userDrawn="1">
          <p15:clr>
            <a:srgbClr val="FBAE40"/>
          </p15:clr>
        </p15:guide>
        <p15:guide id="8" pos="3841" userDrawn="1">
          <p15:clr>
            <a:srgbClr val="FBAE40"/>
          </p15:clr>
        </p15:guide>
        <p15:guide id="9" orient="horz" pos="3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go cover with anvil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3F9D113E-DB39-0CF2-578D-9B5D35C92F55}"/>
              </a:ext>
            </a:extLst>
          </p:cNvPr>
          <p:cNvSpPr/>
          <p:nvPr userDrawn="1"/>
        </p:nvSpPr>
        <p:spPr bwMode="gray">
          <a:xfrm>
            <a:off x="7102258" y="0"/>
            <a:ext cx="5092917" cy="6858000"/>
          </a:xfrm>
          <a:prstGeom prst="rect">
            <a:avLst/>
          </a:prstGeom>
          <a:solidFill>
            <a:srgbClr val="FFC932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9CF98F2-AE93-6F6D-B5F5-C2F74E078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250521"/>
            <a:ext cx="4538091" cy="63280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D06AF2-2141-CEFD-4797-A6E50CC267FE}"/>
              </a:ext>
            </a:extLst>
          </p:cNvPr>
          <p:cNvSpPr/>
          <p:nvPr userDrawn="1"/>
        </p:nvSpPr>
        <p:spPr bwMode="gray">
          <a:xfrm>
            <a:off x="1" y="0"/>
            <a:ext cx="7226300" cy="6858000"/>
          </a:xfrm>
          <a:prstGeom prst="rect">
            <a:avLst/>
          </a:prstGeom>
          <a:solidFill>
            <a:schemeClr val="accent1"/>
          </a:solidFill>
          <a:ln w="1342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8" name="Classification-Dynamic" descr="{&quot;templafy&quot;:{&quot;id&quot;:&quot;d94b96e1-f985-422f-8005-355e73349ec4&quot;}}">
            <a:extLst>
              <a:ext uri="{FF2B5EF4-FFF2-40B4-BE49-F238E27FC236}">
                <a16:creationId xmlns:a16="http://schemas.microsoft.com/office/drawing/2014/main" id="{F1333C1B-AD40-D53A-5A1E-EFB8C6390D49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B4DB5-6F82-52F7-7AD9-80874B011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64821" y="1129553"/>
            <a:ext cx="6886462" cy="5728447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633305" cy="997196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7" name="LogoBlue-Dynamic">
            <a:extLst>
              <a:ext uri="{FF2B5EF4-FFF2-40B4-BE49-F238E27FC236}">
                <a16:creationId xmlns:a16="http://schemas.microsoft.com/office/drawing/2014/main" id="{114EED1E-4A67-FC4E-5873-5177A12D2F0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88006" y="360000"/>
            <a:ext cx="1992857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 userDrawn="1">
          <p15:clr>
            <a:srgbClr val="FBAE40"/>
          </p15:clr>
        </p15:guide>
        <p15:guide id="4" orient="horz" pos="2341" userDrawn="1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cover with image in anvil shape">
    <p:bg>
      <p:bgPr>
        <a:solidFill>
          <a:srgbClr val="97D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CF15634C-E3A9-CDE6-5F8E-35B41DFE2B5D}"/>
              </a:ext>
            </a:extLst>
          </p:cNvPr>
          <p:cNvSpPr/>
          <p:nvPr userDrawn="1"/>
        </p:nvSpPr>
        <p:spPr bwMode="gray">
          <a:xfrm>
            <a:off x="0" y="0"/>
            <a:ext cx="12195175" cy="6858000"/>
          </a:xfrm>
          <a:prstGeom prst="rect">
            <a:avLst/>
          </a:prstGeom>
          <a:solidFill>
            <a:srgbClr val="97DD40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729E6C33-847C-5792-E2BD-5963C662E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706317"/>
            <a:ext cx="5529704" cy="997196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tx1"/>
                </a:solidFill>
                <a:latin typeface="72 Brand Medium" panose="020B0504030603020204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2BFABF1-DD81-F2D4-FD65-DBCD663602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69496" y="2029240"/>
            <a:ext cx="5711687" cy="2828844"/>
          </a:xfrm>
          <a:custGeom>
            <a:avLst/>
            <a:gdLst>
              <a:gd name="connsiteX0" fmla="*/ 0 w 5453062"/>
              <a:gd name="connsiteY0" fmla="*/ 0 h 2700337"/>
              <a:gd name="connsiteX1" fmla="*/ 5453062 w 5453062"/>
              <a:gd name="connsiteY1" fmla="*/ 0 h 2700337"/>
              <a:gd name="connsiteX2" fmla="*/ 5453062 w 5453062"/>
              <a:gd name="connsiteY2" fmla="*/ 2700337 h 2700337"/>
              <a:gd name="connsiteX3" fmla="*/ 0 w 5453062"/>
              <a:gd name="connsiteY3" fmla="*/ 2700337 h 2700337"/>
              <a:gd name="connsiteX4" fmla="*/ 0 w 5453062"/>
              <a:gd name="connsiteY4" fmla="*/ 0 h 2700337"/>
              <a:gd name="connsiteX0" fmla="*/ 0 w 5453062"/>
              <a:gd name="connsiteY0" fmla="*/ 0 h 2758526"/>
              <a:gd name="connsiteX1" fmla="*/ 5453062 w 5453062"/>
              <a:gd name="connsiteY1" fmla="*/ 0 h 2758526"/>
              <a:gd name="connsiteX2" fmla="*/ 2751426 w 5453062"/>
              <a:gd name="connsiteY2" fmla="*/ 2758526 h 2758526"/>
              <a:gd name="connsiteX3" fmla="*/ 0 w 5453062"/>
              <a:gd name="connsiteY3" fmla="*/ 2700337 h 2758526"/>
              <a:gd name="connsiteX4" fmla="*/ 0 w 5453062"/>
              <a:gd name="connsiteY4" fmla="*/ 0 h 2758526"/>
              <a:gd name="connsiteX0" fmla="*/ 0 w 5453062"/>
              <a:gd name="connsiteY0" fmla="*/ 0 h 2700337"/>
              <a:gd name="connsiteX1" fmla="*/ 5453062 w 5453062"/>
              <a:gd name="connsiteY1" fmla="*/ 0 h 2700337"/>
              <a:gd name="connsiteX2" fmla="*/ 2726487 w 5453062"/>
              <a:gd name="connsiteY2" fmla="*/ 2700336 h 2700337"/>
              <a:gd name="connsiteX3" fmla="*/ 0 w 5453062"/>
              <a:gd name="connsiteY3" fmla="*/ 2700337 h 2700337"/>
              <a:gd name="connsiteX4" fmla="*/ 0 w 5453062"/>
              <a:gd name="connsiteY4" fmla="*/ 0 h 270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3062" h="2700337">
                <a:moveTo>
                  <a:pt x="0" y="0"/>
                </a:moveTo>
                <a:lnTo>
                  <a:pt x="5453062" y="0"/>
                </a:lnTo>
                <a:lnTo>
                  <a:pt x="2726487" y="2700336"/>
                </a:lnTo>
                <a:lnTo>
                  <a:pt x="0" y="2700337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         Click to add image</a:t>
            </a:r>
          </a:p>
        </p:txBody>
      </p:sp>
      <p:sp>
        <p:nvSpPr>
          <p:cNvPr id="4" name="Classification-Dynamic" descr="{&quot;templafy&quot;:{&quot;id&quot;:&quot;fdeb6c1e-ad4e-495f-b2a2-081b0c976711&quot;}}">
            <a:extLst>
              <a:ext uri="{FF2B5EF4-FFF2-40B4-BE49-F238E27FC236}">
                <a16:creationId xmlns:a16="http://schemas.microsoft.com/office/drawing/2014/main" id="{13EDB9F6-FBDA-8ED8-A84B-244CC53CFF99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3" name="LogoBlue-Dynamic">
            <a:extLst>
              <a:ext uri="{FF2B5EF4-FFF2-40B4-BE49-F238E27FC236}">
                <a16:creationId xmlns:a16="http://schemas.microsoft.com/office/drawing/2014/main" id="{22478F2B-AE31-549D-8D1B-AC97EC09DD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009" y="360000"/>
            <a:ext cx="1992851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41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Image or Illustr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F6B4F408-95BC-730E-4114-45641ED46491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88000" y="4024430"/>
            <a:ext cx="10899174" cy="997196"/>
          </a:xfr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lang="de-DE" sz="3600" b="0" i="0" dirty="0">
                <a:latin typeface="72 Brand Medium" panose="020B05040306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A78832-C268-4EC5-BB82-7F9D7F5B51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12195175" cy="3430800"/>
          </a:xfrm>
        </p:spPr>
        <p:txBody>
          <a:bodyPr anchor="ctr" anchorCtr="0"/>
          <a:lstStyle>
            <a:lvl1pPr marL="0" marR="0" indent="0" algn="ctr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lvl1pPr>
          </a:lstStyle>
          <a:p>
            <a:pPr marL="0" marR="0" lvl="0" indent="0" algn="ctr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en-US"/>
              <a:t>Click to insert picture</a:t>
            </a:r>
          </a:p>
        </p:txBody>
      </p:sp>
      <p:sp>
        <p:nvSpPr>
          <p:cNvPr id="9" name="Classification-Dynamic" descr="{&quot;templafy&quot;:{&quot;id&quot;:&quot;a60fbaac-62c6-4a59-83a1-9062bc31bbd1&quot;}}">
            <a:extLst>
              <a:ext uri="{FF2B5EF4-FFF2-40B4-BE49-F238E27FC236}">
                <a16:creationId xmlns:a16="http://schemas.microsoft.com/office/drawing/2014/main" id="{CE0C2033-6FDF-7DD6-E25C-C03296FDAD00}"/>
              </a:ext>
            </a:extLst>
          </p:cNvPr>
          <p:cNvSpPr txBox="1"/>
          <p:nvPr userDrawn="1"/>
        </p:nvSpPr>
        <p:spPr>
          <a:xfrm>
            <a:off x="282575" y="5724000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2" name="LogoBlue-Dynamic">
            <a:extLst>
              <a:ext uri="{FF2B5EF4-FFF2-40B4-BE49-F238E27FC236}">
                <a16:creationId xmlns:a16="http://schemas.microsoft.com/office/drawing/2014/main" id="{0D7775A5-C92C-B685-CE5D-4EF27383C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006" y="6209456"/>
            <a:ext cx="19928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5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505">
          <p15:clr>
            <a:srgbClr val="FBAE40"/>
          </p15:clr>
        </p15:guide>
        <p15:guide id="2" orient="horz" pos="4144">
          <p15:clr>
            <a:srgbClr val="FBAE40"/>
          </p15:clr>
        </p15:guide>
        <p15:guide id="3" orient="horz" pos="2162">
          <p15:clr>
            <a:srgbClr val="FBAE40"/>
          </p15:clr>
        </p15:guide>
        <p15:guide id="4" pos="181">
          <p15:clr>
            <a:srgbClr val="FBAE40"/>
          </p15:clr>
        </p15:guide>
        <p15:guide id="5" orient="horz" pos="2534">
          <p15:clr>
            <a:srgbClr val="FBAE40"/>
          </p15:clr>
        </p15:guide>
        <p15:guide id="6" orient="horz" pos="3164">
          <p15:clr>
            <a:srgbClr val="FBAE40"/>
          </p15:clr>
        </p15:guide>
        <p15:guide id="7" orient="horz" pos="3232">
          <p15:clr>
            <a:srgbClr val="FBAE40"/>
          </p15:clr>
        </p15:guide>
        <p15:guide id="8" orient="horz" pos="35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 with green anv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615A14AB-7A75-B899-CDA1-E311E201A837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Anvil" descr="preencoded.png">
            <a:extLst>
              <a:ext uri="{FF2B5EF4-FFF2-40B4-BE49-F238E27FC236}">
                <a16:creationId xmlns:a16="http://schemas.microsoft.com/office/drawing/2014/main" id="{CAD3135A-95A0-606F-5A25-35CF890B232D}"/>
              </a:ext>
            </a:extLst>
          </p:cNvPr>
          <p:cNvSpPr/>
          <p:nvPr/>
        </p:nvSpPr>
        <p:spPr>
          <a:xfrm>
            <a:off x="5072441" y="1275473"/>
            <a:ext cx="6069341" cy="2991727"/>
          </a:xfrm>
          <a:custGeom>
            <a:avLst/>
            <a:gdLst>
              <a:gd name="connsiteX0" fmla="*/ 0 w 6069341"/>
              <a:gd name="connsiteY0" fmla="*/ 0 h 2991727"/>
              <a:gd name="connsiteX1" fmla="*/ 0 w 6069341"/>
              <a:gd name="connsiteY1" fmla="*/ 2991727 h 2991727"/>
              <a:gd name="connsiteX2" fmla="*/ 3084421 w 6069341"/>
              <a:gd name="connsiteY2" fmla="*/ 2991727 h 2991727"/>
              <a:gd name="connsiteX3" fmla="*/ 6069341 w 6069341"/>
              <a:gd name="connsiteY3" fmla="*/ 0 h 2991727"/>
              <a:gd name="connsiteX4" fmla="*/ 0 w 6069341"/>
              <a:gd name="connsiteY4" fmla="*/ 0 h 299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341" h="2991727">
                <a:moveTo>
                  <a:pt x="0" y="0"/>
                </a:moveTo>
                <a:lnTo>
                  <a:pt x="0" y="2991727"/>
                </a:lnTo>
                <a:lnTo>
                  <a:pt x="3084421" y="2991727"/>
                </a:lnTo>
                <a:lnTo>
                  <a:pt x="6069341" y="0"/>
                </a:lnTo>
                <a:lnTo>
                  <a:pt x="0" y="0"/>
                </a:lnTo>
                <a:close/>
              </a:path>
            </a:pathLst>
          </a:custGeom>
          <a:solidFill>
            <a:srgbClr val="97DD40"/>
          </a:solidFill>
          <a:ln w="7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8805AE3-41BC-E9DB-1A66-ADF41EDBC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026739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11" name="Classification-Dynamic" descr="{&quot;templafy&quot;:{&quot;id&quot;:&quot;df681c1d-0f1c-4a5f-8ee9-0eb8b93a7313&quot;}}">
            <a:extLst>
              <a:ext uri="{FF2B5EF4-FFF2-40B4-BE49-F238E27FC236}">
                <a16:creationId xmlns:a16="http://schemas.microsoft.com/office/drawing/2014/main" id="{62D91ACB-BD14-46CB-4B61-F4B072D877C0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5" name="LogoBlue-Dynamic">
            <a:extLst>
              <a:ext uri="{FF2B5EF4-FFF2-40B4-BE49-F238E27FC236}">
                <a16:creationId xmlns:a16="http://schemas.microsoft.com/office/drawing/2014/main" id="{3FCF46AA-39A8-F3A9-D713-D1F8C36ED4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006" y="360000"/>
            <a:ext cx="199285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blue cover with anv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581FAEF7-1ACD-83AC-7B42-761E6A30387F}"/>
              </a:ext>
            </a:extLst>
          </p:cNvPr>
          <p:cNvSpPr/>
          <p:nvPr userDrawn="1"/>
        </p:nvSpPr>
        <p:spPr bwMode="gray">
          <a:xfrm>
            <a:off x="0" y="0"/>
            <a:ext cx="12195175" cy="6858000"/>
          </a:xfrm>
          <a:prstGeom prst="rect">
            <a:avLst/>
          </a:prstGeom>
          <a:solidFill>
            <a:srgbClr val="A6E0FF">
              <a:alpha val="42715"/>
            </a:srgbClr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2" name="Anvil" descr="preencoded.png">
            <a:extLst>
              <a:ext uri="{FF2B5EF4-FFF2-40B4-BE49-F238E27FC236}">
                <a16:creationId xmlns:a16="http://schemas.microsoft.com/office/drawing/2014/main" id="{94093846-CC07-3993-CA62-86004F1C03F9}"/>
              </a:ext>
            </a:extLst>
          </p:cNvPr>
          <p:cNvSpPr/>
          <p:nvPr/>
        </p:nvSpPr>
        <p:spPr>
          <a:xfrm>
            <a:off x="1671629" y="1247336"/>
            <a:ext cx="8851917" cy="4363327"/>
          </a:xfrm>
          <a:custGeom>
            <a:avLst/>
            <a:gdLst>
              <a:gd name="connsiteX0" fmla="*/ 0 w 8851917"/>
              <a:gd name="connsiteY0" fmla="*/ 0 h 4363327"/>
              <a:gd name="connsiteX1" fmla="*/ 0 w 8851917"/>
              <a:gd name="connsiteY1" fmla="*/ 4363327 h 4363327"/>
              <a:gd name="connsiteX2" fmla="*/ 4498517 w 8851917"/>
              <a:gd name="connsiteY2" fmla="*/ 4363327 h 4363327"/>
              <a:gd name="connsiteX3" fmla="*/ 8851917 w 8851917"/>
              <a:gd name="connsiteY3" fmla="*/ 0 h 4363327"/>
              <a:gd name="connsiteX4" fmla="*/ 0 w 8851917"/>
              <a:gd name="connsiteY4" fmla="*/ 0 h 436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1917" h="4363327">
                <a:moveTo>
                  <a:pt x="0" y="0"/>
                </a:moveTo>
                <a:lnTo>
                  <a:pt x="0" y="4363327"/>
                </a:lnTo>
                <a:lnTo>
                  <a:pt x="4498517" y="4363327"/>
                </a:lnTo>
                <a:lnTo>
                  <a:pt x="885191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E0FF"/>
          </a:solidFill>
          <a:ln w="152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98B98B-8FDE-5B19-2FC7-97058A6B5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592992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Classification-Dynamic" descr="{&quot;templafy&quot;:{&quot;id&quot;:&quot;6d6edfcf-f38a-4ac5-87c7-0d1446652d91&quot;}}">
            <a:extLst>
              <a:ext uri="{FF2B5EF4-FFF2-40B4-BE49-F238E27FC236}">
                <a16:creationId xmlns:a16="http://schemas.microsoft.com/office/drawing/2014/main" id="{D417CEF6-1FCD-75B6-FA13-C583ECCE7BE5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4" name="LogoBlue-Dynamic">
            <a:extLst>
              <a:ext uri="{FF2B5EF4-FFF2-40B4-BE49-F238E27FC236}">
                <a16:creationId xmlns:a16="http://schemas.microsoft.com/office/drawing/2014/main" id="{0145BBEB-8E42-8A2D-587C-D5C726F21E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006" y="360000"/>
            <a:ext cx="1992857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ver with anv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 descr="preencoded.png">
            <a:extLst>
              <a:ext uri="{FF2B5EF4-FFF2-40B4-BE49-F238E27FC236}">
                <a16:creationId xmlns:a16="http://schemas.microsoft.com/office/drawing/2014/main" id="{5F3BB899-74C3-EBF7-C191-EC2863B8F536}"/>
              </a:ext>
            </a:extLst>
          </p:cNvPr>
          <p:cNvSpPr/>
          <p:nvPr/>
        </p:nvSpPr>
        <p:spPr>
          <a:xfrm>
            <a:off x="0" y="0"/>
            <a:ext cx="12195175" cy="6858000"/>
          </a:xfrm>
          <a:custGeom>
            <a:avLst/>
            <a:gdLst>
              <a:gd name="connsiteX0" fmla="*/ 0 w 12195175"/>
              <a:gd name="connsiteY0" fmla="*/ 0 h 6858000"/>
              <a:gd name="connsiteX1" fmla="*/ 12195175 w 12195175"/>
              <a:gd name="connsiteY1" fmla="*/ 0 h 6858000"/>
              <a:gd name="connsiteX2" fmla="*/ 12195175 w 12195175"/>
              <a:gd name="connsiteY2" fmla="*/ 6858000 h 6858000"/>
              <a:gd name="connsiteX3" fmla="*/ 0 w 121951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5" h="6858000">
                <a:moveTo>
                  <a:pt x="0" y="0"/>
                </a:moveTo>
                <a:lnTo>
                  <a:pt x="12195175" y="0"/>
                </a:lnTo>
                <a:lnTo>
                  <a:pt x="12195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90FF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5" name="Anvil" descr="preencoded.png">
            <a:extLst>
              <a:ext uri="{FF2B5EF4-FFF2-40B4-BE49-F238E27FC236}">
                <a16:creationId xmlns:a16="http://schemas.microsoft.com/office/drawing/2014/main" id="{2384FC7E-529D-ABDF-A914-031C308F2C30}"/>
              </a:ext>
            </a:extLst>
          </p:cNvPr>
          <p:cNvSpPr/>
          <p:nvPr userDrawn="1"/>
        </p:nvSpPr>
        <p:spPr>
          <a:xfrm>
            <a:off x="780374" y="1275475"/>
            <a:ext cx="7983802" cy="3935411"/>
          </a:xfrm>
          <a:custGeom>
            <a:avLst/>
            <a:gdLst>
              <a:gd name="connsiteX0" fmla="*/ 0 w 8851917"/>
              <a:gd name="connsiteY0" fmla="*/ 0 h 4363327"/>
              <a:gd name="connsiteX1" fmla="*/ 0 w 8851917"/>
              <a:gd name="connsiteY1" fmla="*/ 4363327 h 4363327"/>
              <a:gd name="connsiteX2" fmla="*/ 4498517 w 8851917"/>
              <a:gd name="connsiteY2" fmla="*/ 4363327 h 4363327"/>
              <a:gd name="connsiteX3" fmla="*/ 8851917 w 8851917"/>
              <a:gd name="connsiteY3" fmla="*/ 0 h 4363327"/>
              <a:gd name="connsiteX4" fmla="*/ 0 w 8851917"/>
              <a:gd name="connsiteY4" fmla="*/ 0 h 436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1917" h="4363327">
                <a:moveTo>
                  <a:pt x="0" y="0"/>
                </a:moveTo>
                <a:lnTo>
                  <a:pt x="0" y="4363327"/>
                </a:lnTo>
                <a:lnTo>
                  <a:pt x="4498517" y="4363327"/>
                </a:lnTo>
                <a:lnTo>
                  <a:pt x="885191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A86"/>
          </a:solidFill>
          <a:ln w="152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709C0759-3773-C728-D6A6-855D822107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6876593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solidFill>
                  <a:schemeClr val="bg1"/>
                </a:solidFill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Classification-Dynamic" descr="{&quot;templafy&quot;:{&quot;id&quot;:&quot;0cb6f631-2bc9-43c5-afe8-9798aa718142&quot;}}">
            <a:extLst>
              <a:ext uri="{FF2B5EF4-FFF2-40B4-BE49-F238E27FC236}">
                <a16:creationId xmlns:a16="http://schemas.microsoft.com/office/drawing/2014/main" id="{D67AB148-356D-F356-4E6C-9664D9EB9DF3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bg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2" name="LogoBlue-Dynamic">
            <a:extLst>
              <a:ext uri="{FF2B5EF4-FFF2-40B4-BE49-F238E27FC236}">
                <a16:creationId xmlns:a16="http://schemas.microsoft.com/office/drawing/2014/main" id="{38CDDFF7-5371-0474-F6D1-2558D58F4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006" y="360000"/>
            <a:ext cx="1992857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2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cover with anvil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 descr="preencoded.png">
            <a:extLst>
              <a:ext uri="{FF2B5EF4-FFF2-40B4-BE49-F238E27FC236}">
                <a16:creationId xmlns:a16="http://schemas.microsoft.com/office/drawing/2014/main" id="{5F3BB899-74C3-EBF7-C191-EC2863B8F536}"/>
              </a:ext>
            </a:extLst>
          </p:cNvPr>
          <p:cNvSpPr/>
          <p:nvPr/>
        </p:nvSpPr>
        <p:spPr>
          <a:xfrm>
            <a:off x="0" y="0"/>
            <a:ext cx="12195175" cy="6858000"/>
          </a:xfrm>
          <a:custGeom>
            <a:avLst/>
            <a:gdLst>
              <a:gd name="connsiteX0" fmla="*/ 0 w 12195175"/>
              <a:gd name="connsiteY0" fmla="*/ 0 h 6858000"/>
              <a:gd name="connsiteX1" fmla="*/ 12195175 w 12195175"/>
              <a:gd name="connsiteY1" fmla="*/ 0 h 6858000"/>
              <a:gd name="connsiteX2" fmla="*/ 12195175 w 12195175"/>
              <a:gd name="connsiteY2" fmla="*/ 6858000 h 6858000"/>
              <a:gd name="connsiteX3" fmla="*/ 0 w 121951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5175" h="6858000">
                <a:moveTo>
                  <a:pt x="0" y="0"/>
                </a:moveTo>
                <a:lnTo>
                  <a:pt x="12195175" y="0"/>
                </a:lnTo>
                <a:lnTo>
                  <a:pt x="12195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CEAC"/>
          </a:solidFill>
          <a:ln w="11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6" name="Anvil" descr="preencoded.png">
            <a:extLst>
              <a:ext uri="{FF2B5EF4-FFF2-40B4-BE49-F238E27FC236}">
                <a16:creationId xmlns:a16="http://schemas.microsoft.com/office/drawing/2014/main" id="{F36DF1A0-33EF-D4BF-029F-2435A3EF8C01}"/>
              </a:ext>
            </a:extLst>
          </p:cNvPr>
          <p:cNvSpPr/>
          <p:nvPr/>
        </p:nvSpPr>
        <p:spPr>
          <a:xfrm>
            <a:off x="1503604" y="989322"/>
            <a:ext cx="9187967" cy="4528975"/>
          </a:xfrm>
          <a:custGeom>
            <a:avLst/>
            <a:gdLst>
              <a:gd name="connsiteX0" fmla="*/ 0 w 9187967"/>
              <a:gd name="connsiteY0" fmla="*/ 0 h 4528975"/>
              <a:gd name="connsiteX1" fmla="*/ 0 w 9187967"/>
              <a:gd name="connsiteY1" fmla="*/ 4528975 h 4528975"/>
              <a:gd name="connsiteX2" fmla="*/ 4669297 w 9187967"/>
              <a:gd name="connsiteY2" fmla="*/ 4528975 h 4528975"/>
              <a:gd name="connsiteX3" fmla="*/ 9187967 w 9187967"/>
              <a:gd name="connsiteY3" fmla="*/ 0 h 4528975"/>
              <a:gd name="connsiteX4" fmla="*/ 0 w 9187967"/>
              <a:gd name="connsiteY4" fmla="*/ 0 h 452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7967" h="4528975">
                <a:moveTo>
                  <a:pt x="0" y="0"/>
                </a:moveTo>
                <a:lnTo>
                  <a:pt x="0" y="4528975"/>
                </a:lnTo>
                <a:lnTo>
                  <a:pt x="4669297" y="4528975"/>
                </a:lnTo>
                <a:lnTo>
                  <a:pt x="9187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63EDD4"/>
          </a:solidFill>
          <a:ln w="12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72 Brand" panose="020B0504030603020204" pitchFamily="34" charset="0"/>
            </a:endParaRP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5515F5CA-E76C-CC3B-68A7-37E88873A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2706317"/>
            <a:ext cx="5929920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 b="0" i="0">
                <a:latin typeface="72 Brand Medium" panose="020B0504030603020204" pitchFamily="34" charset="0"/>
                <a:cs typeface="72" panose="020B0503030000000003" pitchFamily="34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600" kern="0" dirty="0" err="1"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" name="Classification-Dynamic" descr="{&quot;templafy&quot;:{&quot;id&quot;:&quot;382900fc-cf01-4454-9f58-d89459aa45e9&quot;}}">
            <a:extLst>
              <a:ext uri="{FF2B5EF4-FFF2-40B4-BE49-F238E27FC236}">
                <a16:creationId xmlns:a16="http://schemas.microsoft.com/office/drawing/2014/main" id="{BBFBBDC3-D031-6041-465D-9F7147F423CF}"/>
              </a:ext>
            </a:extLst>
          </p:cNvPr>
          <p:cNvSpPr txBox="1"/>
          <p:nvPr userDrawn="1"/>
        </p:nvSpPr>
        <p:spPr>
          <a:xfrm>
            <a:off x="282575" y="5080814"/>
            <a:ext cx="4986112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b="0" i="0" kern="0">
                <a:solidFill>
                  <a:schemeClr val="tx1"/>
                </a:solidFill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INTERNAL – SAP and Partners Only</a:t>
            </a:r>
          </a:p>
        </p:txBody>
      </p:sp>
      <p:pic>
        <p:nvPicPr>
          <p:cNvPr id="2" name="LogoBlue-Dynamic">
            <a:extLst>
              <a:ext uri="{FF2B5EF4-FFF2-40B4-BE49-F238E27FC236}">
                <a16:creationId xmlns:a16="http://schemas.microsoft.com/office/drawing/2014/main" id="{7138F818-5F8D-F6EF-B6F9-14A0771C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8006" y="360000"/>
            <a:ext cx="1992857" cy="3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2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1" userDrawn="1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334">
          <p15:clr>
            <a:srgbClr val="FBAE40"/>
          </p15:clr>
        </p15:guide>
        <p15:guide id="5" orient="horz" pos="2999" userDrawn="1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tags" Target="../tags/tag88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13.xml"/><Relationship Id="rId63" Type="http://schemas.openxmlformats.org/officeDocument/2006/relationships/tags" Target="../tags/tag34.xml"/><Relationship Id="rId84" Type="http://schemas.openxmlformats.org/officeDocument/2006/relationships/tags" Target="../tags/tag55.xml"/><Relationship Id="rId138" Type="http://schemas.openxmlformats.org/officeDocument/2006/relationships/tags" Target="../tags/tag109.xml"/><Relationship Id="rId107" Type="http://schemas.openxmlformats.org/officeDocument/2006/relationships/tags" Target="../tags/tag78.xml"/><Relationship Id="rId11" Type="http://schemas.openxmlformats.org/officeDocument/2006/relationships/slideLayout" Target="../slideLayouts/slideLayout11.xml"/><Relationship Id="rId32" Type="http://schemas.openxmlformats.org/officeDocument/2006/relationships/tags" Target="../tags/tag3.xml"/><Relationship Id="rId53" Type="http://schemas.openxmlformats.org/officeDocument/2006/relationships/tags" Target="../tags/tag24.xml"/><Relationship Id="rId74" Type="http://schemas.openxmlformats.org/officeDocument/2006/relationships/tags" Target="../tags/tag45.xml"/><Relationship Id="rId128" Type="http://schemas.openxmlformats.org/officeDocument/2006/relationships/tags" Target="../tags/tag99.xml"/><Relationship Id="rId149" Type="http://schemas.openxmlformats.org/officeDocument/2006/relationships/tags" Target="../tags/tag120.xml"/><Relationship Id="rId5" Type="http://schemas.openxmlformats.org/officeDocument/2006/relationships/slideLayout" Target="../slideLayouts/slideLayout5.xml"/><Relationship Id="rId95" Type="http://schemas.openxmlformats.org/officeDocument/2006/relationships/tags" Target="../tags/tag66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64" Type="http://schemas.openxmlformats.org/officeDocument/2006/relationships/tags" Target="../tags/tag35.xml"/><Relationship Id="rId69" Type="http://schemas.openxmlformats.org/officeDocument/2006/relationships/tags" Target="../tags/tag40.xml"/><Relationship Id="rId113" Type="http://schemas.openxmlformats.org/officeDocument/2006/relationships/tags" Target="../tags/tag84.xml"/><Relationship Id="rId118" Type="http://schemas.openxmlformats.org/officeDocument/2006/relationships/tags" Target="../tags/tag89.xml"/><Relationship Id="rId134" Type="http://schemas.openxmlformats.org/officeDocument/2006/relationships/tags" Target="../tags/tag105.xml"/><Relationship Id="rId139" Type="http://schemas.openxmlformats.org/officeDocument/2006/relationships/tags" Target="../tags/tag110.xml"/><Relationship Id="rId80" Type="http://schemas.openxmlformats.org/officeDocument/2006/relationships/tags" Target="../tags/tag51.xml"/><Relationship Id="rId85" Type="http://schemas.openxmlformats.org/officeDocument/2006/relationships/tags" Target="../tags/tag56.xml"/><Relationship Id="rId150" Type="http://schemas.openxmlformats.org/officeDocument/2006/relationships/tags" Target="../tags/tag12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59" Type="http://schemas.openxmlformats.org/officeDocument/2006/relationships/tags" Target="../tags/tag30.xml"/><Relationship Id="rId103" Type="http://schemas.openxmlformats.org/officeDocument/2006/relationships/tags" Target="../tags/tag74.xml"/><Relationship Id="rId108" Type="http://schemas.openxmlformats.org/officeDocument/2006/relationships/tags" Target="../tags/tag79.xml"/><Relationship Id="rId124" Type="http://schemas.openxmlformats.org/officeDocument/2006/relationships/tags" Target="../tags/tag95.xml"/><Relationship Id="rId129" Type="http://schemas.openxmlformats.org/officeDocument/2006/relationships/tags" Target="../tags/tag100.xml"/><Relationship Id="rId54" Type="http://schemas.openxmlformats.org/officeDocument/2006/relationships/tags" Target="../tags/tag25.xml"/><Relationship Id="rId70" Type="http://schemas.openxmlformats.org/officeDocument/2006/relationships/tags" Target="../tags/tag41.xml"/><Relationship Id="rId75" Type="http://schemas.openxmlformats.org/officeDocument/2006/relationships/tags" Target="../tags/tag46.xml"/><Relationship Id="rId91" Type="http://schemas.openxmlformats.org/officeDocument/2006/relationships/tags" Target="../tags/tag62.xml"/><Relationship Id="rId96" Type="http://schemas.openxmlformats.org/officeDocument/2006/relationships/tags" Target="../tags/tag67.xml"/><Relationship Id="rId140" Type="http://schemas.openxmlformats.org/officeDocument/2006/relationships/tags" Target="../tags/tag111.xml"/><Relationship Id="rId145" Type="http://schemas.openxmlformats.org/officeDocument/2006/relationships/tags" Target="../tags/tag1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tags" Target="../tags/tag20.xml"/><Relationship Id="rId114" Type="http://schemas.openxmlformats.org/officeDocument/2006/relationships/tags" Target="../tags/tag85.xml"/><Relationship Id="rId119" Type="http://schemas.openxmlformats.org/officeDocument/2006/relationships/tags" Target="../tags/tag90.xml"/><Relationship Id="rId44" Type="http://schemas.openxmlformats.org/officeDocument/2006/relationships/tags" Target="../tags/tag15.xml"/><Relationship Id="rId60" Type="http://schemas.openxmlformats.org/officeDocument/2006/relationships/tags" Target="../tags/tag31.xml"/><Relationship Id="rId65" Type="http://schemas.openxmlformats.org/officeDocument/2006/relationships/tags" Target="../tags/tag36.xml"/><Relationship Id="rId81" Type="http://schemas.openxmlformats.org/officeDocument/2006/relationships/tags" Target="../tags/tag52.xml"/><Relationship Id="rId86" Type="http://schemas.openxmlformats.org/officeDocument/2006/relationships/tags" Target="../tags/tag57.xml"/><Relationship Id="rId130" Type="http://schemas.openxmlformats.org/officeDocument/2006/relationships/tags" Target="../tags/tag101.xml"/><Relationship Id="rId135" Type="http://schemas.openxmlformats.org/officeDocument/2006/relationships/tags" Target="../tags/tag106.xml"/><Relationship Id="rId151" Type="http://schemas.openxmlformats.org/officeDocument/2006/relationships/tags" Target="../tags/tag12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10.xml"/><Relationship Id="rId109" Type="http://schemas.openxmlformats.org/officeDocument/2006/relationships/tags" Target="../tags/tag80.xml"/><Relationship Id="rId34" Type="http://schemas.openxmlformats.org/officeDocument/2006/relationships/tags" Target="../tags/tag5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6" Type="http://schemas.openxmlformats.org/officeDocument/2006/relationships/tags" Target="../tags/tag47.xml"/><Relationship Id="rId97" Type="http://schemas.openxmlformats.org/officeDocument/2006/relationships/tags" Target="../tags/tag68.xml"/><Relationship Id="rId104" Type="http://schemas.openxmlformats.org/officeDocument/2006/relationships/tags" Target="../tags/tag75.xml"/><Relationship Id="rId120" Type="http://schemas.openxmlformats.org/officeDocument/2006/relationships/tags" Target="../tags/tag91.xml"/><Relationship Id="rId125" Type="http://schemas.openxmlformats.org/officeDocument/2006/relationships/tags" Target="../tags/tag96.xml"/><Relationship Id="rId141" Type="http://schemas.openxmlformats.org/officeDocument/2006/relationships/tags" Target="../tags/tag112.xml"/><Relationship Id="rId146" Type="http://schemas.openxmlformats.org/officeDocument/2006/relationships/tags" Target="../tags/tag117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42.xml"/><Relationship Id="rId92" Type="http://schemas.openxmlformats.org/officeDocument/2006/relationships/tags" Target="../tags/tag6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66" Type="http://schemas.openxmlformats.org/officeDocument/2006/relationships/tags" Target="../tags/tag37.xml"/><Relationship Id="rId87" Type="http://schemas.openxmlformats.org/officeDocument/2006/relationships/tags" Target="../tags/tag58.xml"/><Relationship Id="rId110" Type="http://schemas.openxmlformats.org/officeDocument/2006/relationships/tags" Target="../tags/tag81.xml"/><Relationship Id="rId115" Type="http://schemas.openxmlformats.org/officeDocument/2006/relationships/tags" Target="../tags/tag86.xml"/><Relationship Id="rId131" Type="http://schemas.openxmlformats.org/officeDocument/2006/relationships/tags" Target="../tags/tag102.xml"/><Relationship Id="rId136" Type="http://schemas.openxmlformats.org/officeDocument/2006/relationships/tags" Target="../tags/tag107.xml"/><Relationship Id="rId61" Type="http://schemas.openxmlformats.org/officeDocument/2006/relationships/tags" Target="../tags/tag32.xml"/><Relationship Id="rId82" Type="http://schemas.openxmlformats.org/officeDocument/2006/relationships/tags" Target="../tags/tag53.xml"/><Relationship Id="rId152" Type="http://schemas.openxmlformats.org/officeDocument/2006/relationships/tags" Target="../tags/tag12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56" Type="http://schemas.openxmlformats.org/officeDocument/2006/relationships/tags" Target="../tags/tag27.xml"/><Relationship Id="rId77" Type="http://schemas.openxmlformats.org/officeDocument/2006/relationships/tags" Target="../tags/tag48.xml"/><Relationship Id="rId100" Type="http://schemas.openxmlformats.org/officeDocument/2006/relationships/tags" Target="../tags/tag71.xml"/><Relationship Id="rId105" Type="http://schemas.openxmlformats.org/officeDocument/2006/relationships/tags" Target="../tags/tag76.xml"/><Relationship Id="rId126" Type="http://schemas.openxmlformats.org/officeDocument/2006/relationships/tags" Target="../tags/tag97.xml"/><Relationship Id="rId147" Type="http://schemas.openxmlformats.org/officeDocument/2006/relationships/tags" Target="../tags/tag1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72" Type="http://schemas.openxmlformats.org/officeDocument/2006/relationships/tags" Target="../tags/tag43.xml"/><Relationship Id="rId93" Type="http://schemas.openxmlformats.org/officeDocument/2006/relationships/tags" Target="../tags/tag64.xml"/><Relationship Id="rId98" Type="http://schemas.openxmlformats.org/officeDocument/2006/relationships/tags" Target="../tags/tag69.xml"/><Relationship Id="rId121" Type="http://schemas.openxmlformats.org/officeDocument/2006/relationships/tags" Target="../tags/tag92.xml"/><Relationship Id="rId142" Type="http://schemas.openxmlformats.org/officeDocument/2006/relationships/tags" Target="../tags/tag11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tags" Target="../tags/tag17.xml"/><Relationship Id="rId67" Type="http://schemas.openxmlformats.org/officeDocument/2006/relationships/tags" Target="../tags/tag38.xml"/><Relationship Id="rId116" Type="http://schemas.openxmlformats.org/officeDocument/2006/relationships/tags" Target="../tags/tag87.xml"/><Relationship Id="rId137" Type="http://schemas.openxmlformats.org/officeDocument/2006/relationships/tags" Target="../tags/tag108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2.xml"/><Relationship Id="rId62" Type="http://schemas.openxmlformats.org/officeDocument/2006/relationships/tags" Target="../tags/tag33.xml"/><Relationship Id="rId83" Type="http://schemas.openxmlformats.org/officeDocument/2006/relationships/tags" Target="../tags/tag54.xml"/><Relationship Id="rId88" Type="http://schemas.openxmlformats.org/officeDocument/2006/relationships/tags" Target="../tags/tag59.xml"/><Relationship Id="rId111" Type="http://schemas.openxmlformats.org/officeDocument/2006/relationships/tags" Target="../tags/tag82.xml"/><Relationship Id="rId132" Type="http://schemas.openxmlformats.org/officeDocument/2006/relationships/tags" Target="../tags/tag103.xml"/><Relationship Id="rId153" Type="http://schemas.openxmlformats.org/officeDocument/2006/relationships/tags" Target="../tags/tag124.xml"/><Relationship Id="rId15" Type="http://schemas.openxmlformats.org/officeDocument/2006/relationships/slideLayout" Target="../slideLayouts/slideLayout15.xml"/><Relationship Id="rId36" Type="http://schemas.openxmlformats.org/officeDocument/2006/relationships/tags" Target="../tags/tag7.xml"/><Relationship Id="rId57" Type="http://schemas.openxmlformats.org/officeDocument/2006/relationships/tags" Target="../tags/tag28.xml"/><Relationship Id="rId106" Type="http://schemas.openxmlformats.org/officeDocument/2006/relationships/tags" Target="../tags/tag77.xml"/><Relationship Id="rId127" Type="http://schemas.openxmlformats.org/officeDocument/2006/relationships/tags" Target="../tags/tag98.xml"/><Relationship Id="rId10" Type="http://schemas.openxmlformats.org/officeDocument/2006/relationships/slideLayout" Target="../slideLayouts/slideLayout10.xml"/><Relationship Id="rId31" Type="http://schemas.openxmlformats.org/officeDocument/2006/relationships/tags" Target="../tags/tag2.xml"/><Relationship Id="rId52" Type="http://schemas.openxmlformats.org/officeDocument/2006/relationships/tags" Target="../tags/tag23.xml"/><Relationship Id="rId73" Type="http://schemas.openxmlformats.org/officeDocument/2006/relationships/tags" Target="../tags/tag44.xml"/><Relationship Id="rId78" Type="http://schemas.openxmlformats.org/officeDocument/2006/relationships/tags" Target="../tags/tag49.xml"/><Relationship Id="rId94" Type="http://schemas.openxmlformats.org/officeDocument/2006/relationships/tags" Target="../tags/tag65.xml"/><Relationship Id="rId99" Type="http://schemas.openxmlformats.org/officeDocument/2006/relationships/tags" Target="../tags/tag70.xml"/><Relationship Id="rId101" Type="http://schemas.openxmlformats.org/officeDocument/2006/relationships/tags" Target="../tags/tag72.xml"/><Relationship Id="rId122" Type="http://schemas.openxmlformats.org/officeDocument/2006/relationships/tags" Target="../tags/tag93.xml"/><Relationship Id="rId143" Type="http://schemas.openxmlformats.org/officeDocument/2006/relationships/tags" Target="../tags/tag114.xml"/><Relationship Id="rId148" Type="http://schemas.openxmlformats.org/officeDocument/2006/relationships/tags" Target="../tags/tag1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tags" Target="../tags/tag18.xml"/><Relationship Id="rId68" Type="http://schemas.openxmlformats.org/officeDocument/2006/relationships/tags" Target="../tags/tag39.xml"/><Relationship Id="rId89" Type="http://schemas.openxmlformats.org/officeDocument/2006/relationships/tags" Target="../tags/tag60.xml"/><Relationship Id="rId112" Type="http://schemas.openxmlformats.org/officeDocument/2006/relationships/tags" Target="../tags/tag83.xml"/><Relationship Id="rId133" Type="http://schemas.openxmlformats.org/officeDocument/2006/relationships/tags" Target="../tags/tag104.xml"/><Relationship Id="rId16" Type="http://schemas.openxmlformats.org/officeDocument/2006/relationships/slideLayout" Target="../slideLayouts/slideLayout16.xml"/><Relationship Id="rId37" Type="http://schemas.openxmlformats.org/officeDocument/2006/relationships/tags" Target="../tags/tag8.xml"/><Relationship Id="rId58" Type="http://schemas.openxmlformats.org/officeDocument/2006/relationships/tags" Target="../tags/tag29.xml"/><Relationship Id="rId79" Type="http://schemas.openxmlformats.org/officeDocument/2006/relationships/tags" Target="../tags/tag50.xml"/><Relationship Id="rId102" Type="http://schemas.openxmlformats.org/officeDocument/2006/relationships/tags" Target="../tags/tag73.xml"/><Relationship Id="rId123" Type="http://schemas.openxmlformats.org/officeDocument/2006/relationships/tags" Target="../tags/tag94.xml"/><Relationship Id="rId144" Type="http://schemas.openxmlformats.org/officeDocument/2006/relationships/tags" Target="../tags/tag115.xml"/><Relationship Id="rId90" Type="http://schemas.openxmlformats.org/officeDocument/2006/relationships/tags" Target="../tags/tag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57293E41-954C-9E9C-7DE2-32FEDBD5A1C6}"/>
              </a:ext>
            </a:extLst>
          </p:cNvPr>
          <p:cNvSpPr/>
          <p:nvPr userDrawn="1"/>
        </p:nvSpPr>
        <p:spPr bwMode="gray">
          <a:xfrm>
            <a:off x="-1" y="0"/>
            <a:ext cx="12195175" cy="6858000"/>
          </a:xfrm>
          <a:prstGeom prst="rect">
            <a:avLst/>
          </a:prstGeom>
          <a:solidFill>
            <a:schemeClr val="bg1"/>
          </a:solidFill>
          <a:ln w="15238" cap="flat">
            <a:noFill/>
            <a:prstDash val="solid"/>
            <a:miter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72 Brand" panose="020B0504030603020204" pitchFamily="34" charset="0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4" name="Slide number"/>
          <p:cNvSpPr txBox="1"/>
          <p:nvPr userDrawn="1"/>
        </p:nvSpPr>
        <p:spPr bwMode="black">
          <a:xfrm>
            <a:off x="11546207" y="6536751"/>
            <a:ext cx="144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84138" indent="-84138">
              <a:buClr>
                <a:schemeClr val="tx1"/>
              </a:buClr>
              <a:buFont typeface="Arial" pitchFamily="34" charset="0"/>
              <a:buChar char="©"/>
              <a:tabLst/>
              <a:defRPr sz="600"/>
            </a:lvl1pPr>
          </a:lstStyle>
          <a:p>
            <a:pPr marL="0" lvl="0" indent="0" algn="r">
              <a:buNone/>
            </a:pPr>
            <a:fld id="{0BDC132A-5C91-4078-9777-31DA19A62E0A}" type="slidenum">
              <a:rPr lang="en-US" sz="900" b="0" i="0" noProof="0" smtClean="0">
                <a:latin typeface="+mn-lt"/>
              </a:rPr>
              <a:pPr marL="0" lvl="0" indent="0" algn="r">
                <a:buNone/>
              </a:pPr>
              <a:t>‹#›</a:t>
            </a:fld>
            <a:endParaRPr lang="en-US" sz="900" b="0" i="0" noProof="0" dirty="0">
              <a:latin typeface="+mn-lt"/>
            </a:endParaRPr>
          </a:p>
        </p:txBody>
      </p:sp>
      <p:sp>
        <p:nvSpPr>
          <p:cNvPr id="12" name="Copyright Placeholder" descr="{&quot;templafy&quot;:{&quot;id&quot;:&quot;45b7c495-aa07-4842-9b32-a7cbd1b9a705&quot;}}">
            <a:extLst>
              <a:ext uri="{FF2B5EF4-FFF2-40B4-BE49-F238E27FC236}">
                <a16:creationId xmlns:a16="http://schemas.microsoft.com/office/drawing/2014/main" id="{539D88F9-B48F-F143-B90F-EDFB85A350E8}"/>
              </a:ext>
            </a:extLst>
          </p:cNvPr>
          <p:cNvSpPr txBox="1">
            <a:spLocks/>
          </p:cNvSpPr>
          <p:nvPr userDrawn="1"/>
        </p:nvSpPr>
        <p:spPr>
          <a:xfrm>
            <a:off x="504001" y="6536751"/>
            <a:ext cx="10155600" cy="1384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892" indent="0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600" b="0" i="0" dirty="0">
                <a:latin typeface="72 Brand" panose="020B0504030603020204" pitchFamily="34" charset="0"/>
              </a:rPr>
              <a:t>INTERNAL – SAP and Partners Only</a:t>
            </a:r>
          </a:p>
        </p:txBody>
      </p:sp>
      <p:sp>
        <p:nvSpPr>
          <p:cNvPr id="3" name="Text Placeholder"/>
          <p:cNvSpPr>
            <a:spLocks noGrp="1"/>
          </p:cNvSpPr>
          <p:nvPr userDrawn="1">
            <p:ph type="body" idx="1"/>
          </p:nvPr>
        </p:nvSpPr>
        <p:spPr bwMode="black">
          <a:xfrm>
            <a:off x="504001" y="1548560"/>
            <a:ext cx="11186476" cy="47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Start typing to add text without a bullet point. To add a bullet point, place the cursor at the start of this line and press tab.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 userDrawn="1">
            <p:ph type="title"/>
          </p:nvPr>
        </p:nvSpPr>
        <p:spPr bwMode="black">
          <a:xfrm>
            <a:off x="504001" y="504000"/>
            <a:ext cx="1118647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noProof="0" dirty="0"/>
              <a:t>Insert page title (sentence case)</a:t>
            </a:r>
          </a:p>
        </p:txBody>
      </p:sp>
      <p:grpSp>
        <p:nvGrpSpPr>
          <p:cNvPr id="6" name="Harvey 3" hidden="1">
            <a:extLst>
              <a:ext uri="{FF2B5EF4-FFF2-40B4-BE49-F238E27FC236}">
                <a16:creationId xmlns:a16="http://schemas.microsoft.com/office/drawing/2014/main" id="{B3E7C216-6801-4AB8-8D95-E7D60F39B210}"/>
              </a:ext>
            </a:extLst>
          </p:cNvPr>
          <p:cNvGrpSpPr>
            <a:grpSpLocks/>
          </p:cNvGrpSpPr>
          <p:nvPr userDrawn="1">
            <p:custDataLst>
              <p:tags r:id="rId31"/>
            </p:custDataLst>
          </p:nvPr>
        </p:nvGrpSpPr>
        <p:grpSpPr>
          <a:xfrm>
            <a:off x="3938798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7" name="Harvey 0/3 [0]">
              <a:extLst>
                <a:ext uri="{FF2B5EF4-FFF2-40B4-BE49-F238E27FC236}">
                  <a16:creationId xmlns:a16="http://schemas.microsoft.com/office/drawing/2014/main" id="{FC8CECD5-A3FB-4DD5-A846-DC09FDB6EB04}"/>
                </a:ext>
              </a:extLst>
            </p:cNvPr>
            <p:cNvSpPr>
              <a:spLocks noChangeAspect="1"/>
            </p:cNvSpPr>
            <p:nvPr>
              <p:custDataLst>
                <p:tags r:id="rId15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8" name="Harvey 1/3 [1]">
              <a:extLst>
                <a:ext uri="{FF2B5EF4-FFF2-40B4-BE49-F238E27FC236}">
                  <a16:creationId xmlns:a16="http://schemas.microsoft.com/office/drawing/2014/main" id="{750B853B-8389-4427-AFB9-1CE880FE9BEE}"/>
                </a:ext>
              </a:extLst>
            </p:cNvPr>
            <p:cNvSpPr>
              <a:spLocks noChangeAspect="1"/>
            </p:cNvSpPr>
            <p:nvPr>
              <p:custDataLst>
                <p:tags r:id="rId15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9" name="Harvey 2/3 [2]">
              <a:extLst>
                <a:ext uri="{FF2B5EF4-FFF2-40B4-BE49-F238E27FC236}">
                  <a16:creationId xmlns:a16="http://schemas.microsoft.com/office/drawing/2014/main" id="{0CA9A207-7055-4A72-8ED2-D82605C3D0C8}"/>
                </a:ext>
              </a:extLst>
            </p:cNvPr>
            <p:cNvSpPr>
              <a:spLocks noChangeAspect="1"/>
            </p:cNvSpPr>
            <p:nvPr>
              <p:custDataLst>
                <p:tags r:id="rId15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0" name="Harvey 3/3 [3]">
              <a:extLst>
                <a:ext uri="{FF2B5EF4-FFF2-40B4-BE49-F238E27FC236}">
                  <a16:creationId xmlns:a16="http://schemas.microsoft.com/office/drawing/2014/main" id="{4422C816-875A-41F5-9DC0-8DBAE4C5C6CB}"/>
                </a:ext>
              </a:extLst>
            </p:cNvPr>
            <p:cNvSpPr>
              <a:spLocks noChangeAspect="1"/>
            </p:cNvSpPr>
            <p:nvPr>
              <p:custDataLst>
                <p:tags r:id="rId15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11" name="Harvey 4" hidden="1">
            <a:extLst>
              <a:ext uri="{FF2B5EF4-FFF2-40B4-BE49-F238E27FC236}">
                <a16:creationId xmlns:a16="http://schemas.microsoft.com/office/drawing/2014/main" id="{DDC5C333-7028-4F79-8940-98DC17723588}"/>
              </a:ext>
            </a:extLst>
          </p:cNvPr>
          <p:cNvGrpSpPr>
            <a:grpSpLocks/>
          </p:cNvGrpSpPr>
          <p:nvPr userDrawn="1">
            <p:custDataLst>
              <p:tags r:id="rId32"/>
            </p:custDataLst>
          </p:nvPr>
        </p:nvGrpSpPr>
        <p:grpSpPr>
          <a:xfrm>
            <a:off x="5391506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3" name="Harvey 0/4 [0]">
              <a:extLst>
                <a:ext uri="{FF2B5EF4-FFF2-40B4-BE49-F238E27FC236}">
                  <a16:creationId xmlns:a16="http://schemas.microsoft.com/office/drawing/2014/main" id="{70B331E2-39A8-4BAF-8DDD-C631B51EB56E}"/>
                </a:ext>
              </a:extLst>
            </p:cNvPr>
            <p:cNvSpPr>
              <a:spLocks noChangeAspect="1"/>
            </p:cNvSpPr>
            <p:nvPr>
              <p:custDataLst>
                <p:tags r:id="rId14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4" name="Harvey 1/4 [1]">
              <a:extLst>
                <a:ext uri="{FF2B5EF4-FFF2-40B4-BE49-F238E27FC236}">
                  <a16:creationId xmlns:a16="http://schemas.microsoft.com/office/drawing/2014/main" id="{47F66FBA-2801-4875-BD13-0BF512FC3C6A}"/>
                </a:ext>
              </a:extLst>
            </p:cNvPr>
            <p:cNvSpPr>
              <a:spLocks noChangeAspect="1"/>
            </p:cNvSpPr>
            <p:nvPr>
              <p:custDataLst>
                <p:tags r:id="rId14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5" name="Harvey 2/4 [2]">
              <a:extLst>
                <a:ext uri="{FF2B5EF4-FFF2-40B4-BE49-F238E27FC236}">
                  <a16:creationId xmlns:a16="http://schemas.microsoft.com/office/drawing/2014/main" id="{99673DAB-5272-45DC-B222-CA8CAA9FD2BB}"/>
                </a:ext>
              </a:extLst>
            </p:cNvPr>
            <p:cNvSpPr>
              <a:spLocks noChangeAspect="1"/>
            </p:cNvSpPr>
            <p:nvPr>
              <p:custDataLst>
                <p:tags r:id="rId14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6" name="Harvey 3/4 [3]">
              <a:extLst>
                <a:ext uri="{FF2B5EF4-FFF2-40B4-BE49-F238E27FC236}">
                  <a16:creationId xmlns:a16="http://schemas.microsoft.com/office/drawing/2014/main" id="{F9B9444B-C98D-45FC-BA92-881D06827328}"/>
                </a:ext>
              </a:extLst>
            </p:cNvPr>
            <p:cNvSpPr>
              <a:spLocks noChangeAspect="1"/>
            </p:cNvSpPr>
            <p:nvPr>
              <p:custDataLst>
                <p:tags r:id="rId14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17" name="Harvey 4/4 [4]">
              <a:extLst>
                <a:ext uri="{FF2B5EF4-FFF2-40B4-BE49-F238E27FC236}">
                  <a16:creationId xmlns:a16="http://schemas.microsoft.com/office/drawing/2014/main" id="{5FFB853D-F550-4F16-8269-A070A19E381C}"/>
                </a:ext>
              </a:extLst>
            </p:cNvPr>
            <p:cNvSpPr>
              <a:spLocks noChangeAspect="1"/>
            </p:cNvSpPr>
            <p:nvPr>
              <p:custDataLst>
                <p:tags r:id="rId14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18" name="Harvey 8" hidden="1">
            <a:extLst>
              <a:ext uri="{FF2B5EF4-FFF2-40B4-BE49-F238E27FC236}">
                <a16:creationId xmlns:a16="http://schemas.microsoft.com/office/drawing/2014/main" id="{0630AB66-7B5F-41CE-A2EB-2EB4C67794AE}"/>
              </a:ext>
            </a:extLst>
          </p:cNvPr>
          <p:cNvGrpSpPr>
            <a:grpSpLocks/>
          </p:cNvGrpSpPr>
          <p:nvPr userDrawn="1">
            <p:custDataLst>
              <p:tags r:id="rId33"/>
            </p:custDataLst>
          </p:nvPr>
        </p:nvGrpSpPr>
        <p:grpSpPr>
          <a:xfrm>
            <a:off x="6844214" y="3978000"/>
            <a:ext cx="1024878" cy="1024878"/>
            <a:chOff x="0" y="0"/>
            <a:chExt cx="914400" cy="914400"/>
          </a:xfrm>
          <a:solidFill>
            <a:schemeClr val="accent1"/>
          </a:solidFill>
        </p:grpSpPr>
        <p:sp>
          <p:nvSpPr>
            <p:cNvPr id="19" name="Harvey 0/8 [0]">
              <a:extLst>
                <a:ext uri="{FF2B5EF4-FFF2-40B4-BE49-F238E27FC236}">
                  <a16:creationId xmlns:a16="http://schemas.microsoft.com/office/drawing/2014/main" id="{051D5678-1EFE-40CF-8563-B5E9EA35A271}"/>
                </a:ext>
              </a:extLst>
            </p:cNvPr>
            <p:cNvSpPr>
              <a:spLocks noChangeAspect="1"/>
            </p:cNvSpPr>
            <p:nvPr>
              <p:custDataLst>
                <p:tags r:id="rId1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0" name="Harvey 1/8 [1]">
              <a:extLst>
                <a:ext uri="{FF2B5EF4-FFF2-40B4-BE49-F238E27FC236}">
                  <a16:creationId xmlns:a16="http://schemas.microsoft.com/office/drawing/2014/main" id="{E5DDEB4B-B8B3-42DA-AF30-4FD0A1770D91}"/>
                </a:ext>
              </a:extLst>
            </p:cNvPr>
            <p:cNvSpPr>
              <a:spLocks noChangeAspect="1"/>
            </p:cNvSpPr>
            <p:nvPr>
              <p:custDataLst>
                <p:tags r:id="rId1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1" name="Harvey 2/8 [2]">
              <a:extLst>
                <a:ext uri="{FF2B5EF4-FFF2-40B4-BE49-F238E27FC236}">
                  <a16:creationId xmlns:a16="http://schemas.microsoft.com/office/drawing/2014/main" id="{FB9200C4-0418-4CEF-BBB8-18F997AD7CA8}"/>
                </a:ext>
              </a:extLst>
            </p:cNvPr>
            <p:cNvSpPr>
              <a:spLocks noChangeAspect="1"/>
            </p:cNvSpPr>
            <p:nvPr>
              <p:custDataLst>
                <p:tags r:id="rId1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2" name="Harvey 3/8 [3]">
              <a:extLst>
                <a:ext uri="{FF2B5EF4-FFF2-40B4-BE49-F238E27FC236}">
                  <a16:creationId xmlns:a16="http://schemas.microsoft.com/office/drawing/2014/main" id="{8E4DE7E8-0809-4E2E-BE6A-E989A6AEBF62}"/>
                </a:ext>
              </a:extLst>
            </p:cNvPr>
            <p:cNvSpPr>
              <a:spLocks noChangeAspect="1"/>
            </p:cNvSpPr>
            <p:nvPr>
              <p:custDataLst>
                <p:tags r:id="rId1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3" name="Harvey 4/8 [4]">
              <a:extLst>
                <a:ext uri="{FF2B5EF4-FFF2-40B4-BE49-F238E27FC236}">
                  <a16:creationId xmlns:a16="http://schemas.microsoft.com/office/drawing/2014/main" id="{F839E6A9-0DED-402B-8F4C-2176769B55CD}"/>
                </a:ext>
              </a:extLst>
            </p:cNvPr>
            <p:cNvSpPr>
              <a:spLocks noChangeAspect="1"/>
            </p:cNvSpPr>
            <p:nvPr>
              <p:custDataLst>
                <p:tags r:id="rId14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4" name="Harvey 5/8 [5]">
              <a:extLst>
                <a:ext uri="{FF2B5EF4-FFF2-40B4-BE49-F238E27FC236}">
                  <a16:creationId xmlns:a16="http://schemas.microsoft.com/office/drawing/2014/main" id="{C3EE8663-AD08-4237-8344-6543EC4B688C}"/>
                </a:ext>
              </a:extLst>
            </p:cNvPr>
            <p:cNvSpPr>
              <a:spLocks noChangeAspect="1"/>
            </p:cNvSpPr>
            <p:nvPr>
              <p:custDataLst>
                <p:tags r:id="rId14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5" name="Harvey 6/8 [6]">
              <a:extLst>
                <a:ext uri="{FF2B5EF4-FFF2-40B4-BE49-F238E27FC236}">
                  <a16:creationId xmlns:a16="http://schemas.microsoft.com/office/drawing/2014/main" id="{ADE6F931-D156-4E59-A3ED-0B14B5F0EF7E}"/>
                </a:ext>
              </a:extLst>
            </p:cNvPr>
            <p:cNvSpPr>
              <a:spLocks noChangeAspect="1"/>
            </p:cNvSpPr>
            <p:nvPr>
              <p:custDataLst>
                <p:tags r:id="rId14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6" name="Harvey 7/8 [7]">
              <a:extLst>
                <a:ext uri="{FF2B5EF4-FFF2-40B4-BE49-F238E27FC236}">
                  <a16:creationId xmlns:a16="http://schemas.microsoft.com/office/drawing/2014/main" id="{A36821AE-2FF1-4F6E-AAF3-1BEA6AE153B8}"/>
                </a:ext>
              </a:extLst>
            </p:cNvPr>
            <p:cNvSpPr>
              <a:spLocks noChangeAspect="1"/>
            </p:cNvSpPr>
            <p:nvPr>
              <p:custDataLst>
                <p:tags r:id="rId14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  <p:sp>
          <p:nvSpPr>
            <p:cNvPr id="27" name="Harvey 8/8 [8]">
              <a:extLst>
                <a:ext uri="{FF2B5EF4-FFF2-40B4-BE49-F238E27FC236}">
                  <a16:creationId xmlns:a16="http://schemas.microsoft.com/office/drawing/2014/main" id="{2D277E47-45D5-4503-8443-BED560C6560A}"/>
                </a:ext>
              </a:extLst>
            </p:cNvPr>
            <p:cNvSpPr>
              <a:spLocks noChangeAspect="1"/>
            </p:cNvSpPr>
            <p:nvPr>
              <p:custDataLst>
                <p:tags r:id="rId14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1"/>
                </a:solidFill>
                <a:latin typeface="72 Brand" panose="020B0504030603020204" pitchFamily="34" charset="0"/>
              </a:endParaRPr>
            </a:p>
          </p:txBody>
        </p:sp>
      </p:grpSp>
      <p:grpSp>
        <p:nvGrpSpPr>
          <p:cNvPr id="28" name="Harvey 100" hidden="1">
            <a:extLst>
              <a:ext uri="{FF2B5EF4-FFF2-40B4-BE49-F238E27FC236}">
                <a16:creationId xmlns:a16="http://schemas.microsoft.com/office/drawing/2014/main" id="{6D5D9337-395C-4FE4-97E6-E1CD47A644E9}"/>
              </a:ext>
            </a:extLst>
          </p:cNvPr>
          <p:cNvGrpSpPr/>
          <p:nvPr userDrawn="1">
            <p:custDataLst>
              <p:tags r:id="rId34"/>
            </p:custDataLst>
          </p:nvPr>
        </p:nvGrpSpPr>
        <p:grpSpPr>
          <a:xfrm>
            <a:off x="8296922" y="3978000"/>
            <a:ext cx="1024878" cy="1024878"/>
            <a:chOff x="4334905" y="3282696"/>
            <a:chExt cx="292608" cy="292608"/>
          </a:xfrm>
          <a:solidFill>
            <a:schemeClr val="accent1"/>
          </a:solidFill>
        </p:grpSpPr>
        <p:sp>
          <p:nvSpPr>
            <p:cNvPr id="29" name="Harvey 0/100 [0]">
              <a:extLst>
                <a:ext uri="{FF2B5EF4-FFF2-40B4-BE49-F238E27FC236}">
                  <a16:creationId xmlns:a16="http://schemas.microsoft.com/office/drawing/2014/main" id="{C2D4C837-2D4B-4D6B-81F8-9B001989609B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0" name="Harvey 1/100 [1]">
              <a:extLst>
                <a:ext uri="{FF2B5EF4-FFF2-40B4-BE49-F238E27FC236}">
                  <a16:creationId xmlns:a16="http://schemas.microsoft.com/office/drawing/2014/main" id="{BACD6AAA-4A1C-46BE-B491-9A4A9C7C56F3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26"/>
                  </a:moveTo>
                  <a:arcTo wR="317500" hR="317500" stAng="-5184000" swAng="213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1" name="Harvey 2/100 [2]">
              <a:extLst>
                <a:ext uri="{FF2B5EF4-FFF2-40B4-BE49-F238E27FC236}">
                  <a16:creationId xmlns:a16="http://schemas.microsoft.com/office/drawing/2014/main" id="{701024C3-4DEF-477C-9CFB-100E0303499E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2503"/>
                  </a:moveTo>
                  <a:arcTo wR="317500" hR="317500" stAng="-4968000" swAng="211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2" name="Harvey 3/100 [3]">
              <a:extLst>
                <a:ext uri="{FF2B5EF4-FFF2-40B4-BE49-F238E27FC236}">
                  <a16:creationId xmlns:a16="http://schemas.microsoft.com/office/drawing/2014/main" id="{46A461CD-8D28-4422-AF2A-8267EFA51CAD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5623"/>
                  </a:moveTo>
                  <a:arcTo wR="317500" hR="317500" stAng="-4752000" swAng="209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3" name="Harvey 4/100 [4]">
              <a:extLst>
                <a:ext uri="{FF2B5EF4-FFF2-40B4-BE49-F238E27FC236}">
                  <a16:creationId xmlns:a16="http://schemas.microsoft.com/office/drawing/2014/main" id="{0A337C3A-F021-437D-9E3D-FDE5AF266029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9974"/>
                  </a:moveTo>
                  <a:arcTo wR="317500" hR="317500" stAng="-4536000" swAng="2073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5" name="Harvey 5/100 [5]">
              <a:extLst>
                <a:ext uri="{FF2B5EF4-FFF2-40B4-BE49-F238E27FC236}">
                  <a16:creationId xmlns:a16="http://schemas.microsoft.com/office/drawing/2014/main" id="{BDF66AF7-3D75-4118-B7E6-241B2C41B2C9}"/>
                </a:ext>
              </a:extLst>
            </p:cNvPr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15539"/>
                  </a:moveTo>
                  <a:arcTo wR="317500" hR="317500" stAng="-4320000" swAng="2052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6" name="Harvey 6/100 [6]">
              <a:extLst>
                <a:ext uri="{FF2B5EF4-FFF2-40B4-BE49-F238E27FC236}">
                  <a16:creationId xmlns:a16="http://schemas.microsoft.com/office/drawing/2014/main" id="{E74E7438-4315-4097-9BA7-F0CE3252AC14}"/>
                </a:ext>
              </a:extLst>
            </p:cNvPr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22295"/>
                  </a:moveTo>
                  <a:arcTo wR="317500" hR="317500" stAng="-4104000" swAng="2030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7" name="Harvey 7/100 [7]">
              <a:extLst>
                <a:ext uri="{FF2B5EF4-FFF2-40B4-BE49-F238E27FC236}">
                  <a16:creationId xmlns:a16="http://schemas.microsoft.com/office/drawing/2014/main" id="{FEBA4E91-97BB-4DAC-B193-66FA4828DB26}"/>
                </a:ext>
              </a:extLst>
            </p:cNvPr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30217"/>
                  </a:moveTo>
                  <a:arcTo wR="317500" hR="317500" stAng="-3888000" swAng="200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8" name="Harvey 8/100 [8]">
              <a:extLst>
                <a:ext uri="{FF2B5EF4-FFF2-40B4-BE49-F238E27FC236}">
                  <a16:creationId xmlns:a16="http://schemas.microsoft.com/office/drawing/2014/main" id="{EEB85E02-177B-40CF-B926-A4423CC7C827}"/>
                </a:ext>
              </a:extLst>
            </p:cNvPr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39272"/>
                  </a:moveTo>
                  <a:arcTo wR="317500" hR="317500" stAng="-3672000" swAng="198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39" name="Harvey 9/100 [9]">
              <a:extLst>
                <a:ext uri="{FF2B5EF4-FFF2-40B4-BE49-F238E27FC236}">
                  <a16:creationId xmlns:a16="http://schemas.microsoft.com/office/drawing/2014/main" id="{C133BC7F-B0E3-404F-92D1-BB930C4F3311}"/>
                </a:ext>
              </a:extLst>
            </p:cNvPr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49425"/>
                  </a:moveTo>
                  <a:arcTo wR="317500" hR="317500" stAng="-3456000" swAng="196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0" name="Harvey 10/100 [10]">
              <a:extLst>
                <a:ext uri="{FF2B5EF4-FFF2-40B4-BE49-F238E27FC236}">
                  <a16:creationId xmlns:a16="http://schemas.microsoft.com/office/drawing/2014/main" id="{F2FB72A6-CDF7-48B3-A3B8-5A5FC061802C}"/>
                </a:ext>
              </a:extLst>
            </p:cNvPr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60637"/>
                  </a:moveTo>
                  <a:arcTo wR="317500" hR="317500" stAng="-3240000" swAng="194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1" name="Harvey 11/100 [11]">
              <a:extLst>
                <a:ext uri="{FF2B5EF4-FFF2-40B4-BE49-F238E27FC236}">
                  <a16:creationId xmlns:a16="http://schemas.microsoft.com/office/drawing/2014/main" id="{F3110C8B-1B18-4579-AB3F-0F4A0840CF38}"/>
                </a:ext>
              </a:extLst>
            </p:cNvPr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3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72862"/>
                  </a:moveTo>
                  <a:arcTo wR="317500" hR="317500" stAng="-3024000" swAng="192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2" name="Harvey 12/100 [12]">
              <a:extLst>
                <a:ext uri="{FF2B5EF4-FFF2-40B4-BE49-F238E27FC236}">
                  <a16:creationId xmlns:a16="http://schemas.microsoft.com/office/drawing/2014/main" id="{84A1B722-E5AC-45F7-9498-7FF502B6FA2B}"/>
                </a:ext>
              </a:extLst>
            </p:cNvPr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5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86052"/>
                  </a:moveTo>
                  <a:arcTo wR="317500" hR="317500" stAng="-2808000" swAng="190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3" name="Harvey 13/100 [13]">
              <a:extLst>
                <a:ext uri="{FF2B5EF4-FFF2-40B4-BE49-F238E27FC236}">
                  <a16:creationId xmlns:a16="http://schemas.microsoft.com/office/drawing/2014/main" id="{A5599F20-B957-4DF9-8B04-F2B77AAF0BDB}"/>
                </a:ext>
              </a:extLst>
            </p:cNvPr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8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100156"/>
                  </a:moveTo>
                  <a:arcTo wR="317500" hR="317500" stAng="-2591999" swAng="187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4" name="Harvey 14/100 [14]">
              <a:extLst>
                <a:ext uri="{FF2B5EF4-FFF2-40B4-BE49-F238E27FC236}">
                  <a16:creationId xmlns:a16="http://schemas.microsoft.com/office/drawing/2014/main" id="{F74357FC-EB3D-46C4-B56A-5007C9F4FB84}"/>
                </a:ext>
              </a:extLst>
            </p:cNvPr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0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115117"/>
                  </a:moveTo>
                  <a:arcTo wR="317500" hR="317500" stAng="-2375999" swAng="185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5" name="Harvey 15/100 [15]">
              <a:extLst>
                <a:ext uri="{FF2B5EF4-FFF2-40B4-BE49-F238E27FC236}">
                  <a16:creationId xmlns:a16="http://schemas.microsoft.com/office/drawing/2014/main" id="{32E8E8F3-9DBC-46F4-9700-CAF071913650}"/>
                </a:ext>
              </a:extLst>
            </p:cNvPr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2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130878"/>
                  </a:moveTo>
                  <a:arcTo wR="317500" hR="317500" stAng="-2160000" swAng="183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6" name="Harvey 16/100 [16]">
              <a:extLst>
                <a:ext uri="{FF2B5EF4-FFF2-40B4-BE49-F238E27FC236}">
                  <a16:creationId xmlns:a16="http://schemas.microsoft.com/office/drawing/2014/main" id="{71360883-3CF3-4439-9568-E456C60454A8}"/>
                </a:ext>
              </a:extLst>
            </p:cNvPr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4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147374"/>
                  </a:moveTo>
                  <a:arcTo wR="317500" hR="317500" stAng="-1944000" swAng="181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7" name="Harvey 17/100 [17]">
              <a:extLst>
                <a:ext uri="{FF2B5EF4-FFF2-40B4-BE49-F238E27FC236}">
                  <a16:creationId xmlns:a16="http://schemas.microsoft.com/office/drawing/2014/main" id="{AE88FC9E-FB95-4413-AE3E-B8BF504735B5}"/>
                </a:ext>
              </a:extLst>
            </p:cNvPr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6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164543"/>
                  </a:moveTo>
                  <a:arcTo wR="317500" hR="317500" stAng="-1727999" swAng="179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8" name="Harvey 18/100 [18]">
              <a:extLst>
                <a:ext uri="{FF2B5EF4-FFF2-40B4-BE49-F238E27FC236}">
                  <a16:creationId xmlns:a16="http://schemas.microsoft.com/office/drawing/2014/main" id="{62593B83-E4BE-4CE8-9B0B-25AF9B7D4254}"/>
                </a:ext>
              </a:extLst>
            </p:cNvPr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38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182315"/>
                  </a:moveTo>
                  <a:arcTo wR="317500" hR="317500" stAng="-1512000" swAng="177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49" name="Harvey 19/100 [19]">
              <a:extLst>
                <a:ext uri="{FF2B5EF4-FFF2-40B4-BE49-F238E27FC236}">
                  <a16:creationId xmlns:a16="http://schemas.microsoft.com/office/drawing/2014/main" id="{CD41838E-0172-403D-9B68-FD51310F5400}"/>
                </a:ext>
              </a:extLst>
            </p:cNvPr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1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200620"/>
                  </a:moveTo>
                  <a:arcTo wR="317500" hR="317500" stAng="-1295999" swAng="174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0" name="Harvey 20/100 [20]">
              <a:extLst>
                <a:ext uri="{FF2B5EF4-FFF2-40B4-BE49-F238E27FC236}">
                  <a16:creationId xmlns:a16="http://schemas.microsoft.com/office/drawing/2014/main" id="{EDE3F4CF-CB3E-40C2-B070-AC09F1E8FBD5}"/>
                </a:ext>
              </a:extLst>
            </p:cNvPr>
            <p:cNvSpPr>
              <a:spLocks noChangeAspect="1"/>
            </p:cNvSpPr>
            <p:nvPr>
              <p:custDataLst>
                <p:tags r:id="rId5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3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219387"/>
                  </a:moveTo>
                  <a:arcTo wR="317500" hR="317500" stAng="-1080000" swAng="172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1" name="Harvey 21/100 [21]">
              <a:extLst>
                <a:ext uri="{FF2B5EF4-FFF2-40B4-BE49-F238E27FC236}">
                  <a16:creationId xmlns:a16="http://schemas.microsoft.com/office/drawing/2014/main" id="{CD8E25E7-83D2-4F78-92A7-435281704491}"/>
                </a:ext>
              </a:extLst>
            </p:cNvPr>
            <p:cNvSpPr>
              <a:spLocks noChangeAspect="1"/>
            </p:cNvSpPr>
            <p:nvPr>
              <p:custDataLst>
                <p:tags r:id="rId5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5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238540"/>
                  </a:moveTo>
                  <a:arcTo wR="317500" hR="317500" stAng="-864000" swAng="170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2" name="Harvey 22/100 [22]">
              <a:extLst>
                <a:ext uri="{FF2B5EF4-FFF2-40B4-BE49-F238E27FC236}">
                  <a16:creationId xmlns:a16="http://schemas.microsoft.com/office/drawing/2014/main" id="{C6A696FB-9EFC-47F6-9860-247C48C1FC3D}"/>
                </a:ext>
              </a:extLst>
            </p:cNvPr>
            <p:cNvSpPr>
              <a:spLocks noChangeAspect="1"/>
            </p:cNvSpPr>
            <p:nvPr>
              <p:custDataLst>
                <p:tags r:id="rId5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7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258006"/>
                  </a:moveTo>
                  <a:arcTo wR="317500" hR="317500" stAng="-647999" swAng="168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3" name="Harvey 23/100 [23]">
              <a:extLst>
                <a:ext uri="{FF2B5EF4-FFF2-40B4-BE49-F238E27FC236}">
                  <a16:creationId xmlns:a16="http://schemas.microsoft.com/office/drawing/2014/main" id="{252958D2-EE89-4FBF-BF7B-C8AFAD704413}"/>
                </a:ext>
              </a:extLst>
            </p:cNvPr>
            <p:cNvSpPr>
              <a:spLocks noChangeAspect="1"/>
            </p:cNvSpPr>
            <p:nvPr>
              <p:custDataLst>
                <p:tags r:id="rId5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49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277706"/>
                  </a:moveTo>
                  <a:arcTo wR="317500" hR="317500" stAng="-432000" swAng="166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4" name="Harvey 24/100 [24]">
              <a:extLst>
                <a:ext uri="{FF2B5EF4-FFF2-40B4-BE49-F238E27FC236}">
                  <a16:creationId xmlns:a16="http://schemas.microsoft.com/office/drawing/2014/main" id="{314E82DC-04B6-406C-9D65-1115F4D2AA22}"/>
                </a:ext>
              </a:extLst>
            </p:cNvPr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1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297564"/>
                  </a:moveTo>
                  <a:arcTo wR="317500" hR="317500" stAng="-216000" swAng="164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5" name="Harvey 25/100 [25]">
              <a:extLst>
                <a:ext uri="{FF2B5EF4-FFF2-40B4-BE49-F238E27FC236}">
                  <a16:creationId xmlns:a16="http://schemas.microsoft.com/office/drawing/2014/main" id="{669D1B60-A74F-4296-8610-F3DCDDC15022}"/>
                </a:ext>
              </a:extLst>
            </p:cNvPr>
            <p:cNvSpPr>
              <a:spLocks noChangeAspect="1"/>
            </p:cNvSpPr>
            <p:nvPr>
              <p:custDataLst>
                <p:tags r:id="rId6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6" name="Harvey 26/100 [26]">
              <a:extLst>
                <a:ext uri="{FF2B5EF4-FFF2-40B4-BE49-F238E27FC236}">
                  <a16:creationId xmlns:a16="http://schemas.microsoft.com/office/drawing/2014/main" id="{FF6DD112-04B6-4656-AB9D-1F9950FEE2D9}"/>
                </a:ext>
              </a:extLst>
            </p:cNvPr>
            <p:cNvSpPr>
              <a:spLocks noChangeAspect="1"/>
            </p:cNvSpPr>
            <p:nvPr>
              <p:custDataLst>
                <p:tags r:id="rId6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6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4373" y="337435"/>
                  </a:moveTo>
                  <a:arcTo wR="317500" hR="317500" stAng="216000" swAng="159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7" name="Harvey 27/100 [27]">
              <a:extLst>
                <a:ext uri="{FF2B5EF4-FFF2-40B4-BE49-F238E27FC236}">
                  <a16:creationId xmlns:a16="http://schemas.microsoft.com/office/drawing/2014/main" id="{E2928B53-FC5C-427C-AE65-9286773D84B2}"/>
                </a:ext>
              </a:extLst>
            </p:cNvPr>
            <p:cNvSpPr>
              <a:spLocks noChangeAspect="1"/>
            </p:cNvSpPr>
            <p:nvPr>
              <p:custDataLst>
                <p:tags r:id="rId6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8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2496" y="357293"/>
                  </a:moveTo>
                  <a:arcTo wR="317500" hR="317500" stAng="432000" swAng="157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8" name="Harvey 28/100 [28]">
              <a:extLst>
                <a:ext uri="{FF2B5EF4-FFF2-40B4-BE49-F238E27FC236}">
                  <a16:creationId xmlns:a16="http://schemas.microsoft.com/office/drawing/2014/main" id="{D8CF4F20-8FEC-47FF-9B86-E818143B2C19}"/>
                </a:ext>
              </a:extLst>
            </p:cNvPr>
            <p:cNvSpPr>
              <a:spLocks noChangeAspect="1"/>
            </p:cNvSpPr>
            <p:nvPr>
              <p:custDataLst>
                <p:tags r:id="rId6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0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9376" y="376993"/>
                  </a:moveTo>
                  <a:arcTo wR="317500" hR="317500" stAng="648000" swAng="155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59" name="Harvey 29/100 [29]">
              <a:extLst>
                <a:ext uri="{FF2B5EF4-FFF2-40B4-BE49-F238E27FC236}">
                  <a16:creationId xmlns:a16="http://schemas.microsoft.com/office/drawing/2014/main" id="{E1AF074D-4599-4D0E-8078-66303FEBDE44}"/>
                </a:ext>
              </a:extLst>
            </p:cNvPr>
            <p:cNvSpPr>
              <a:spLocks noChangeAspect="1"/>
            </p:cNvSpPr>
            <p:nvPr>
              <p:custDataLst>
                <p:tags r:id="rId6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26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5025" y="396459"/>
                  </a:moveTo>
                  <a:arcTo wR="317500" hR="317500" stAng="863999" swAng="153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0" name="Harvey 30/100 [30]">
              <a:extLst>
                <a:ext uri="{FF2B5EF4-FFF2-40B4-BE49-F238E27FC236}">
                  <a16:creationId xmlns:a16="http://schemas.microsoft.com/office/drawing/2014/main" id="{2DF9C982-C062-4899-8A5F-20F49AD9E1B5}"/>
                </a:ext>
              </a:extLst>
            </p:cNvPr>
            <p:cNvSpPr>
              <a:spLocks noChangeAspect="1"/>
            </p:cNvSpPr>
            <p:nvPr>
              <p:custDataLst>
                <p:tags r:id="rId6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4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9460" y="415612"/>
                  </a:moveTo>
                  <a:arcTo wR="317500" hR="317500" stAng="1080000" swAng="151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1" name="Harvey 31/100 [31]">
              <a:extLst>
                <a:ext uri="{FF2B5EF4-FFF2-40B4-BE49-F238E27FC236}">
                  <a16:creationId xmlns:a16="http://schemas.microsoft.com/office/drawing/2014/main" id="{E98CD797-9DD9-4143-9058-D1ABF95E7406}"/>
                </a:ext>
              </a:extLst>
            </p:cNvPr>
            <p:cNvSpPr>
              <a:spLocks noChangeAspect="1"/>
            </p:cNvSpPr>
            <p:nvPr>
              <p:custDataLst>
                <p:tags r:id="rId6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6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12704" y="434379"/>
                  </a:moveTo>
                  <a:arcTo wR="317500" hR="317500" stAng="1295999" swAng="149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2" name="Harvey 32/100 [32]">
              <a:extLst>
                <a:ext uri="{FF2B5EF4-FFF2-40B4-BE49-F238E27FC236}">
                  <a16:creationId xmlns:a16="http://schemas.microsoft.com/office/drawing/2014/main" id="{39029FE4-844F-47DA-8FEF-FB68673FF10C}"/>
                </a:ext>
              </a:extLst>
            </p:cNvPr>
            <p:cNvSpPr>
              <a:spLocks noChangeAspect="1"/>
            </p:cNvSpPr>
            <p:nvPr>
              <p:custDataLst>
                <p:tags r:id="rId6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69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4782" y="452684"/>
                  </a:moveTo>
                  <a:arcTo wR="317500" hR="317500" stAng="1512000" swAng="1468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3" name="Harvey 33/100 [33]">
              <a:extLst>
                <a:ext uri="{FF2B5EF4-FFF2-40B4-BE49-F238E27FC236}">
                  <a16:creationId xmlns:a16="http://schemas.microsoft.com/office/drawing/2014/main" id="{B99AA4D4-9C74-447B-89EF-8FD268FF95EE}"/>
                </a:ext>
              </a:extLst>
            </p:cNvPr>
            <p:cNvSpPr>
              <a:spLocks noChangeAspect="1"/>
            </p:cNvSpPr>
            <p:nvPr>
              <p:custDataLst>
                <p:tags r:id="rId6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1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5727" y="470456"/>
                  </a:moveTo>
                  <a:arcTo wR="317500" hR="317500" stAng="1728000" swAng="144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4" name="Harvey 34/100 [34]">
              <a:extLst>
                <a:ext uri="{FF2B5EF4-FFF2-40B4-BE49-F238E27FC236}">
                  <a16:creationId xmlns:a16="http://schemas.microsoft.com/office/drawing/2014/main" id="{0880CCDE-4DDE-49A8-AFB2-FDDCE314B4D3}"/>
                </a:ext>
              </a:extLst>
            </p:cNvPr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3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85574" y="487625"/>
                  </a:moveTo>
                  <a:arcTo wR="317500" hR="317500" stAng="1944000" swAng="1425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5" name="Harvey 35/100 [35]">
              <a:extLst>
                <a:ext uri="{FF2B5EF4-FFF2-40B4-BE49-F238E27FC236}">
                  <a16:creationId xmlns:a16="http://schemas.microsoft.com/office/drawing/2014/main" id="{F37E834A-F9D8-4623-BC85-60359856CCD0}"/>
                </a:ext>
              </a:extLst>
            </p:cNvPr>
            <p:cNvSpPr>
              <a:spLocks noChangeAspect="1"/>
            </p:cNvSpPr>
            <p:nvPr>
              <p:custDataLst>
                <p:tags r:id="rId7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55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74362" y="504121"/>
                  </a:moveTo>
                  <a:arcTo wR="317500" hR="317500" stAng="2159999" swAng="140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6" name="Harvey 36/100 [36]">
              <a:extLst>
                <a:ext uri="{FF2B5EF4-FFF2-40B4-BE49-F238E27FC236}">
                  <a16:creationId xmlns:a16="http://schemas.microsoft.com/office/drawing/2014/main" id="{15163940-B229-4368-B727-3714123C78AB}"/>
                </a:ext>
              </a:extLst>
            </p:cNvPr>
            <p:cNvSpPr>
              <a:spLocks noChangeAspect="1"/>
            </p:cNvSpPr>
            <p:nvPr>
              <p:custDataLst>
                <p:tags r:id="rId7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7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137" y="519882"/>
                  </a:moveTo>
                  <a:arcTo wR="317500" hR="317500" stAng="2375999" swAng="138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7" name="Harvey 37/100 [37]">
              <a:extLst>
                <a:ext uri="{FF2B5EF4-FFF2-40B4-BE49-F238E27FC236}">
                  <a16:creationId xmlns:a16="http://schemas.microsoft.com/office/drawing/2014/main" id="{64BAECDC-27C7-4333-B9D8-59DE42A1B1AA}"/>
                </a:ext>
              </a:extLst>
            </p:cNvPr>
            <p:cNvSpPr>
              <a:spLocks noChangeAspect="1"/>
            </p:cNvSpPr>
            <p:nvPr>
              <p:custDataLst>
                <p:tags r:id="rId7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991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8947" y="534843"/>
                  </a:moveTo>
                  <a:arcTo wR="317500" hR="317500" stAng="2591999" swAng="136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8" name="Harvey 38/100 [38]">
              <a:extLst>
                <a:ext uri="{FF2B5EF4-FFF2-40B4-BE49-F238E27FC236}">
                  <a16:creationId xmlns:a16="http://schemas.microsoft.com/office/drawing/2014/main" id="{4F018A0A-A74A-4E47-BC47-203679D4F8C0}"/>
                </a:ext>
              </a:extLst>
            </p:cNvPr>
            <p:cNvSpPr>
              <a:spLocks noChangeAspect="1"/>
            </p:cNvSpPr>
            <p:nvPr>
              <p:custDataLst>
                <p:tags r:id="rId7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2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34843" y="548947"/>
                  </a:moveTo>
                  <a:arcTo wR="317500" hR="317500" stAng="2808000" swAng="1339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69" name="Harvey 39/100 [39]">
              <a:extLst>
                <a:ext uri="{FF2B5EF4-FFF2-40B4-BE49-F238E27FC236}">
                  <a16:creationId xmlns:a16="http://schemas.microsoft.com/office/drawing/2014/main" id="{ACA75957-9FDB-46A2-82EC-77103CBEAC52}"/>
                </a:ext>
              </a:extLst>
            </p:cNvPr>
            <p:cNvSpPr>
              <a:spLocks noChangeAspect="1"/>
            </p:cNvSpPr>
            <p:nvPr>
              <p:custDataLst>
                <p:tags r:id="rId7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4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19882" y="562137"/>
                  </a:moveTo>
                  <a:arcTo wR="317500" hR="317500" stAng="3024000" swAng="131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0" name="Harvey 40/100 [40]">
              <a:extLst>
                <a:ext uri="{FF2B5EF4-FFF2-40B4-BE49-F238E27FC236}">
                  <a16:creationId xmlns:a16="http://schemas.microsoft.com/office/drawing/2014/main" id="{025DFA7F-A073-422A-8D20-E27D1ABE4342}"/>
                </a:ext>
              </a:extLst>
            </p:cNvPr>
            <p:cNvSpPr>
              <a:spLocks noChangeAspect="1"/>
            </p:cNvSpPr>
            <p:nvPr>
              <p:custDataLst>
                <p:tags r:id="rId7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6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04121" y="574362"/>
                  </a:moveTo>
                  <a:arcTo wR="317500" hR="317500" stAng="3240000" swAng="1296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1" name="Harvey 41/100 [41]">
              <a:extLst>
                <a:ext uri="{FF2B5EF4-FFF2-40B4-BE49-F238E27FC236}">
                  <a16:creationId xmlns:a16="http://schemas.microsoft.com/office/drawing/2014/main" id="{BF311CE9-A4CB-4965-8F0F-5B6811E9FB20}"/>
                </a:ext>
              </a:extLst>
            </p:cNvPr>
            <p:cNvSpPr>
              <a:spLocks noChangeAspect="1"/>
            </p:cNvSpPr>
            <p:nvPr>
              <p:custDataLst>
                <p:tags r:id="rId7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8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87625" y="585574"/>
                  </a:moveTo>
                  <a:arcTo wR="317500" hR="317500" stAng="3455999" swAng="1274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2" name="Harvey 42/100 [42]">
              <a:extLst>
                <a:ext uri="{FF2B5EF4-FFF2-40B4-BE49-F238E27FC236}">
                  <a16:creationId xmlns:a16="http://schemas.microsoft.com/office/drawing/2014/main" id="{1B415A3D-1E85-4E6A-8BAB-3BB56600BA4F}"/>
                </a:ext>
              </a:extLst>
            </p:cNvPr>
            <p:cNvSpPr>
              <a:spLocks noChangeAspect="1"/>
            </p:cNvSpPr>
            <p:nvPr>
              <p:custDataLst>
                <p:tags r:id="rId7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0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70456" y="595727"/>
                  </a:moveTo>
                  <a:arcTo wR="317500" hR="317500" stAng="3671999" swAng="1252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3" name="Harvey 43/100 [43]">
              <a:extLst>
                <a:ext uri="{FF2B5EF4-FFF2-40B4-BE49-F238E27FC236}">
                  <a16:creationId xmlns:a16="http://schemas.microsoft.com/office/drawing/2014/main" id="{7EAD6077-4487-4E7D-846D-445E65B5291C}"/>
                </a:ext>
              </a:extLst>
            </p:cNvPr>
            <p:cNvSpPr>
              <a:spLocks noChangeAspect="1"/>
            </p:cNvSpPr>
            <p:nvPr>
              <p:custDataLst>
                <p:tags r:id="rId7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2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52684" y="604782"/>
                  </a:moveTo>
                  <a:arcTo wR="317500" hR="317500" stAng="3888000" swAng="1231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4" name="Harvey 44/100 [44]">
              <a:extLst>
                <a:ext uri="{FF2B5EF4-FFF2-40B4-BE49-F238E27FC236}">
                  <a16:creationId xmlns:a16="http://schemas.microsoft.com/office/drawing/2014/main" id="{4B57ADAF-4A83-4CB4-8920-E2B9F994E83E}"/>
                </a:ext>
              </a:extLst>
            </p:cNvPr>
            <p:cNvSpPr>
              <a:spLocks noChangeAspect="1"/>
            </p:cNvSpPr>
            <p:nvPr>
              <p:custDataLst>
                <p:tags r:id="rId7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5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34379" y="612704"/>
                  </a:moveTo>
                  <a:arcTo wR="317500" hR="317500" stAng="4104000" swAng="120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5" name="Harvey 45/100 [45]">
              <a:extLst>
                <a:ext uri="{FF2B5EF4-FFF2-40B4-BE49-F238E27FC236}">
                  <a16:creationId xmlns:a16="http://schemas.microsoft.com/office/drawing/2014/main" id="{FF3E5416-AC43-4CBB-A32A-A966ED03106F}"/>
                </a:ext>
              </a:extLst>
            </p:cNvPr>
            <p:cNvSpPr>
              <a:spLocks noChangeAspect="1"/>
            </p:cNvSpPr>
            <p:nvPr>
              <p:custDataLst>
                <p:tags r:id="rId8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7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15612" y="619460"/>
                  </a:moveTo>
                  <a:arcTo wR="317500" hR="317500" stAng="4320000" swAng="118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6" name="Harvey 46/100 [46]">
              <a:extLst>
                <a:ext uri="{FF2B5EF4-FFF2-40B4-BE49-F238E27FC236}">
                  <a16:creationId xmlns:a16="http://schemas.microsoft.com/office/drawing/2014/main" id="{49AFF9C1-C19A-487C-A4C1-47DA87277C3B}"/>
                </a:ext>
              </a:extLst>
            </p:cNvPr>
            <p:cNvSpPr>
              <a:spLocks noChangeAspect="1"/>
            </p:cNvSpPr>
            <p:nvPr>
              <p:custDataLst>
                <p:tags r:id="rId8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99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6459" y="625025"/>
                  </a:moveTo>
                  <a:arcTo wR="317500" hR="317500" stAng="4536000" swAng="116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7" name="Harvey 47/100 [47]">
              <a:extLst>
                <a:ext uri="{FF2B5EF4-FFF2-40B4-BE49-F238E27FC236}">
                  <a16:creationId xmlns:a16="http://schemas.microsoft.com/office/drawing/2014/main" id="{F35AEE09-D82F-438F-9D01-96C6876241F1}"/>
                </a:ext>
              </a:extLst>
            </p:cNvPr>
            <p:cNvSpPr>
              <a:spLocks noChangeAspect="1"/>
            </p:cNvSpPr>
            <p:nvPr>
              <p:custDataLst>
                <p:tags r:id="rId8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1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76993" y="629376"/>
                  </a:moveTo>
                  <a:arcTo wR="317500" hR="317500" stAng="4751999" swAng="114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8" name="Harvey 48/100 [48]">
              <a:extLst>
                <a:ext uri="{FF2B5EF4-FFF2-40B4-BE49-F238E27FC236}">
                  <a16:creationId xmlns:a16="http://schemas.microsoft.com/office/drawing/2014/main" id="{4FC3325B-EEB2-4420-9715-1149CEACE9AC}"/>
                </a:ext>
              </a:extLst>
            </p:cNvPr>
            <p:cNvSpPr>
              <a:spLocks noChangeAspect="1"/>
            </p:cNvSpPr>
            <p:nvPr>
              <p:custDataLst>
                <p:tags r:id="rId8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36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57293" y="632496"/>
                  </a:moveTo>
                  <a:arcTo wR="317500" hR="317500" stAng="4967999" swAng="112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79" name="Harvey 49/100 [49]">
              <a:extLst>
                <a:ext uri="{FF2B5EF4-FFF2-40B4-BE49-F238E27FC236}">
                  <a16:creationId xmlns:a16="http://schemas.microsoft.com/office/drawing/2014/main" id="{3BE00D50-8FCE-4E11-AA24-10B621732F20}"/>
                </a:ext>
              </a:extLst>
            </p:cNvPr>
            <p:cNvSpPr>
              <a:spLocks noChangeAspect="1"/>
            </p:cNvSpPr>
            <p:nvPr>
              <p:custDataLst>
                <p:tags r:id="rId8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5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37435" y="634373"/>
                  </a:moveTo>
                  <a:arcTo wR="317500" hR="317500" stAng="5184000" swAng="110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0" name="Harvey 50/100 [50]">
              <a:extLst>
                <a:ext uri="{FF2B5EF4-FFF2-40B4-BE49-F238E27FC236}">
                  <a16:creationId xmlns:a16="http://schemas.microsoft.com/office/drawing/2014/main" id="{97083993-8BFD-443F-A3A3-D28EF389CE2B}"/>
                </a:ext>
              </a:extLst>
            </p:cNvPr>
            <p:cNvSpPr>
              <a:spLocks noChangeAspect="1"/>
            </p:cNvSpPr>
            <p:nvPr>
              <p:custDataLst>
                <p:tags r:id="rId8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1" name="Harvey 51/100 [51]">
              <a:extLst>
                <a:ext uri="{FF2B5EF4-FFF2-40B4-BE49-F238E27FC236}">
                  <a16:creationId xmlns:a16="http://schemas.microsoft.com/office/drawing/2014/main" id="{BDE38762-18E9-47FF-895E-325F5976ECAA}"/>
                </a:ext>
              </a:extLst>
            </p:cNvPr>
            <p:cNvSpPr>
              <a:spLocks noChangeAspect="1"/>
            </p:cNvSpPr>
            <p:nvPr>
              <p:custDataLst>
                <p:tags r:id="rId8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0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34373"/>
                  </a:moveTo>
                  <a:arcTo wR="317500" hR="317500" stAng="5616000" swAng="1058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2" name="Harvey 52/100 [52]">
              <a:extLst>
                <a:ext uri="{FF2B5EF4-FFF2-40B4-BE49-F238E27FC236}">
                  <a16:creationId xmlns:a16="http://schemas.microsoft.com/office/drawing/2014/main" id="{785EAA21-FBCD-46DC-8430-7AB12F5A66AF}"/>
                </a:ext>
              </a:extLst>
            </p:cNvPr>
            <p:cNvSpPr>
              <a:spLocks noChangeAspect="1"/>
            </p:cNvSpPr>
            <p:nvPr>
              <p:custDataLst>
                <p:tags r:id="rId8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2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632496"/>
                  </a:moveTo>
                  <a:arcTo wR="317500" hR="317500" stAng="5832000" swAng="1036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3" name="Harvey 53/100 [53]">
              <a:extLst>
                <a:ext uri="{FF2B5EF4-FFF2-40B4-BE49-F238E27FC236}">
                  <a16:creationId xmlns:a16="http://schemas.microsoft.com/office/drawing/2014/main" id="{858D54BA-F4A5-4C67-830E-E85FF6EE735D}"/>
                </a:ext>
              </a:extLst>
            </p:cNvPr>
            <p:cNvSpPr>
              <a:spLocks noChangeAspect="1"/>
            </p:cNvSpPr>
            <p:nvPr>
              <p:custDataLst>
                <p:tags r:id="rId8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4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629376"/>
                  </a:moveTo>
                  <a:arcTo wR="317500" hR="317500" stAng="6048000" swAng="1015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4" name="Harvey 54/100 [54]">
              <a:extLst>
                <a:ext uri="{FF2B5EF4-FFF2-40B4-BE49-F238E27FC236}">
                  <a16:creationId xmlns:a16="http://schemas.microsoft.com/office/drawing/2014/main" id="{AC41BD7B-E1FA-4AED-B11C-E03936A672E6}"/>
                </a:ext>
              </a:extLst>
            </p:cNvPr>
            <p:cNvSpPr>
              <a:spLocks noChangeAspect="1"/>
            </p:cNvSpPr>
            <p:nvPr>
              <p:custDataLst>
                <p:tags r:id="rId8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6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625025"/>
                  </a:moveTo>
                  <a:arcTo wR="317500" hR="317500" stAng="6264000" swAng="99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5" name="Harvey 55/100 [55]">
              <a:extLst>
                <a:ext uri="{FF2B5EF4-FFF2-40B4-BE49-F238E27FC236}">
                  <a16:creationId xmlns:a16="http://schemas.microsoft.com/office/drawing/2014/main" id="{BAF901A0-5FD1-4B29-9AF9-DB8B19412429}"/>
                </a:ext>
              </a:extLst>
            </p:cNvPr>
            <p:cNvSpPr>
              <a:spLocks noChangeAspect="1"/>
            </p:cNvSpPr>
            <p:nvPr>
              <p:custDataLst>
                <p:tags r:id="rId9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18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619460"/>
                  </a:moveTo>
                  <a:arcTo wR="317500" hR="317500" stAng="6480000" swAng="97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6" name="Harvey 56/100 [56]">
              <a:extLst>
                <a:ext uri="{FF2B5EF4-FFF2-40B4-BE49-F238E27FC236}">
                  <a16:creationId xmlns:a16="http://schemas.microsoft.com/office/drawing/2014/main" id="{3EFF555D-6B7F-481F-ADC2-746953BA7F97}"/>
                </a:ext>
              </a:extLst>
            </p:cNvPr>
            <p:cNvSpPr>
              <a:spLocks noChangeAspect="1"/>
            </p:cNvSpPr>
            <p:nvPr>
              <p:custDataLst>
                <p:tags r:id="rId9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0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612704"/>
                  </a:moveTo>
                  <a:arcTo wR="317500" hR="317500" stAng="6696000" swAng="95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7" name="Harvey 57/100 [57]">
              <a:extLst>
                <a:ext uri="{FF2B5EF4-FFF2-40B4-BE49-F238E27FC236}">
                  <a16:creationId xmlns:a16="http://schemas.microsoft.com/office/drawing/2014/main" id="{A4D3BE31-8C07-4912-AB8B-8331A665C238}"/>
                </a:ext>
              </a:extLst>
            </p:cNvPr>
            <p:cNvSpPr>
              <a:spLocks noChangeAspect="1"/>
            </p:cNvSpPr>
            <p:nvPr>
              <p:custDataLst>
                <p:tags r:id="rId9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3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604782"/>
                  </a:moveTo>
                  <a:arcTo wR="317500" hR="317500" stAng="6911999" swAng="92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8" name="Harvey 58/100 [58]">
              <a:extLst>
                <a:ext uri="{FF2B5EF4-FFF2-40B4-BE49-F238E27FC236}">
                  <a16:creationId xmlns:a16="http://schemas.microsoft.com/office/drawing/2014/main" id="{E7B5A5D9-6DD2-4B0A-9557-7A7AF774103E}"/>
                </a:ext>
              </a:extLst>
            </p:cNvPr>
            <p:cNvSpPr>
              <a:spLocks noChangeAspect="1"/>
            </p:cNvSpPr>
            <p:nvPr>
              <p:custDataLst>
                <p:tags r:id="rId9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527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595727"/>
                  </a:moveTo>
                  <a:arcTo wR="317500" hR="317500" stAng="7127999" swAng="90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89" name="Harvey 59/100 [59]">
              <a:extLst>
                <a:ext uri="{FF2B5EF4-FFF2-40B4-BE49-F238E27FC236}">
                  <a16:creationId xmlns:a16="http://schemas.microsoft.com/office/drawing/2014/main" id="{88458C0E-D234-4C86-A6CC-B8CD6C445F00}"/>
                </a:ext>
              </a:extLst>
            </p:cNvPr>
            <p:cNvSpPr>
              <a:spLocks noChangeAspect="1"/>
            </p:cNvSpPr>
            <p:nvPr>
              <p:custDataLst>
                <p:tags r:id="rId9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74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585574"/>
                  </a:moveTo>
                  <a:arcTo wR="317500" hR="317500" stAng="7343999" swAng="88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0" name="Harvey 60/100 [60]">
              <a:extLst>
                <a:ext uri="{FF2B5EF4-FFF2-40B4-BE49-F238E27FC236}">
                  <a16:creationId xmlns:a16="http://schemas.microsoft.com/office/drawing/2014/main" id="{0924D2C6-D224-49FD-A4B8-312AFD605E78}"/>
                </a:ext>
              </a:extLst>
            </p:cNvPr>
            <p:cNvSpPr>
              <a:spLocks noChangeAspect="1"/>
            </p:cNvSpPr>
            <p:nvPr>
              <p:custDataLst>
                <p:tags r:id="rId9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29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574362"/>
                  </a:moveTo>
                  <a:arcTo wR="317500" hR="317500" stAng="7560000" swAng="86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1" name="Harvey 61/100 [61]">
              <a:extLst>
                <a:ext uri="{FF2B5EF4-FFF2-40B4-BE49-F238E27FC236}">
                  <a16:creationId xmlns:a16="http://schemas.microsoft.com/office/drawing/2014/main" id="{F9FB23C2-D568-49AC-B8FD-0480EB019739}"/>
                </a:ext>
              </a:extLst>
            </p:cNvPr>
            <p:cNvSpPr>
              <a:spLocks noChangeAspect="1"/>
            </p:cNvSpPr>
            <p:nvPr>
              <p:custDataLst>
                <p:tags r:id="rId9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1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562137"/>
                  </a:moveTo>
                  <a:arcTo wR="317500" hR="317500" stAng="7776000" swAng="84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2" name="Harvey 62/100 [62]">
              <a:extLst>
                <a:ext uri="{FF2B5EF4-FFF2-40B4-BE49-F238E27FC236}">
                  <a16:creationId xmlns:a16="http://schemas.microsoft.com/office/drawing/2014/main" id="{9EF3159D-F4FB-4032-BCCB-55E6ED5EEFC7}"/>
                </a:ext>
              </a:extLst>
            </p:cNvPr>
            <p:cNvSpPr>
              <a:spLocks noChangeAspect="1"/>
            </p:cNvSpPr>
            <p:nvPr>
              <p:custDataLst>
                <p:tags r:id="rId9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3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548947"/>
                  </a:moveTo>
                  <a:arcTo wR="317500" hR="317500" stAng="7991999" swAng="82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3" name="Harvey 63/100 [63]">
              <a:extLst>
                <a:ext uri="{FF2B5EF4-FFF2-40B4-BE49-F238E27FC236}">
                  <a16:creationId xmlns:a16="http://schemas.microsoft.com/office/drawing/2014/main" id="{9362C8EA-6D15-4E0C-8AE9-B1B50EB297B8}"/>
                </a:ext>
              </a:extLst>
            </p:cNvPr>
            <p:cNvSpPr>
              <a:spLocks noChangeAspect="1"/>
            </p:cNvSpPr>
            <p:nvPr>
              <p:custDataLst>
                <p:tags r:id="rId9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6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534843"/>
                  </a:moveTo>
                  <a:arcTo wR="317500" hR="317500" stAng="8208000" swAng="79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4" name="Harvey 64/100 [64]">
              <a:extLst>
                <a:ext uri="{FF2B5EF4-FFF2-40B4-BE49-F238E27FC236}">
                  <a16:creationId xmlns:a16="http://schemas.microsoft.com/office/drawing/2014/main" id="{91EB375D-1444-4BE3-A696-66272A1564CD}"/>
                </a:ext>
              </a:extLst>
            </p:cNvPr>
            <p:cNvSpPr>
              <a:spLocks noChangeAspect="1"/>
            </p:cNvSpPr>
            <p:nvPr>
              <p:custDataLst>
                <p:tags r:id="rId9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8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519882"/>
                  </a:moveTo>
                  <a:arcTo wR="317500" hR="317500" stAng="8424000" swAng="777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5" name="Harvey 65/100 [65]">
              <a:extLst>
                <a:ext uri="{FF2B5EF4-FFF2-40B4-BE49-F238E27FC236}">
                  <a16:creationId xmlns:a16="http://schemas.microsoft.com/office/drawing/2014/main" id="{9A3002B1-5D17-4BCB-9A44-B2FB4025D02F}"/>
                </a:ext>
              </a:extLst>
            </p:cNvPr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0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504121"/>
                  </a:moveTo>
                  <a:arcTo wR="317500" hR="317500" stAng="8640000" swAng="75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6" name="Harvey 66/100 [66]">
              <a:extLst>
                <a:ext uri="{FF2B5EF4-FFF2-40B4-BE49-F238E27FC236}">
                  <a16:creationId xmlns:a16="http://schemas.microsoft.com/office/drawing/2014/main" id="{E5F2FDE4-04B2-4A45-A685-14E0C51883A5}"/>
                </a:ext>
              </a:extLst>
            </p:cNvPr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2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487625"/>
                  </a:moveTo>
                  <a:arcTo wR="317500" hR="317500" stAng="8856000" swAng="73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7" name="Harvey 67/100 [67]">
              <a:extLst>
                <a:ext uri="{FF2B5EF4-FFF2-40B4-BE49-F238E27FC236}">
                  <a16:creationId xmlns:a16="http://schemas.microsoft.com/office/drawing/2014/main" id="{D399A169-3845-4CD5-A62C-F4586F1FAFE8}"/>
                </a:ext>
              </a:extLst>
            </p:cNvPr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470456"/>
                  </a:moveTo>
                  <a:arcTo wR="317500" hR="317500" stAng="9072000" swAng="71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8" name="Harvey 68/100 [68]">
              <a:extLst>
                <a:ext uri="{FF2B5EF4-FFF2-40B4-BE49-F238E27FC236}">
                  <a16:creationId xmlns:a16="http://schemas.microsoft.com/office/drawing/2014/main" id="{E12F5173-9960-47F5-9A91-B043294E14CB}"/>
                </a:ext>
              </a:extLst>
            </p:cNvPr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6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452684"/>
                  </a:moveTo>
                  <a:arcTo wR="317500" hR="317500" stAng="9288000" swAng="69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99" name="Harvey 69/100 [69]">
              <a:extLst>
                <a:ext uri="{FF2B5EF4-FFF2-40B4-BE49-F238E27FC236}">
                  <a16:creationId xmlns:a16="http://schemas.microsoft.com/office/drawing/2014/main" id="{DD9B9229-3D3A-4706-BEEC-04C19A30C5C3}"/>
                </a:ext>
              </a:extLst>
            </p:cNvPr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90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434379"/>
                  </a:moveTo>
                  <a:arcTo wR="317500" hR="317500" stAng="9503999" swAng="66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0" name="Harvey 70/100 [70]">
              <a:extLst>
                <a:ext uri="{FF2B5EF4-FFF2-40B4-BE49-F238E27FC236}">
                  <a16:creationId xmlns:a16="http://schemas.microsoft.com/office/drawing/2014/main" id="{795A4CC8-0C08-491C-8D7F-95EC8E0E25B8}"/>
                </a:ext>
              </a:extLst>
            </p:cNvPr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119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415612"/>
                  </a:moveTo>
                  <a:arcTo wR="317500" hR="317500" stAng="9719999" swAng="64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1" name="Harvey 71/100 [71]">
              <a:extLst>
                <a:ext uri="{FF2B5EF4-FFF2-40B4-BE49-F238E27FC236}">
                  <a16:creationId xmlns:a16="http://schemas.microsoft.com/office/drawing/2014/main" id="{91862A76-5FCC-4C25-9A3F-A10651AC7725}"/>
                </a:ext>
              </a:extLst>
            </p:cNvPr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33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396459"/>
                  </a:moveTo>
                  <a:arcTo wR="317500" hR="317500" stAng="9936000" swAng="62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2" name="Harvey 72/100 [72]">
              <a:extLst>
                <a:ext uri="{FF2B5EF4-FFF2-40B4-BE49-F238E27FC236}">
                  <a16:creationId xmlns:a16="http://schemas.microsoft.com/office/drawing/2014/main" id="{46969644-17D9-45C9-A88A-9A88622DCE45}"/>
                </a:ext>
              </a:extLst>
            </p:cNvPr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5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376993"/>
                  </a:moveTo>
                  <a:arcTo wR="317500" hR="317500" stAng="10152000" swAng="60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3" name="Harvey 73/100 [73]">
              <a:extLst>
                <a:ext uri="{FF2B5EF4-FFF2-40B4-BE49-F238E27FC236}">
                  <a16:creationId xmlns:a16="http://schemas.microsoft.com/office/drawing/2014/main" id="{F89621F9-3ABB-450D-913E-7B467F289A9B}"/>
                </a:ext>
              </a:extLst>
            </p:cNvPr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7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357293"/>
                  </a:moveTo>
                  <a:arcTo wR="317500" hR="317500" stAng="10368000" swAng="58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4" name="Harvey 74/100 [74]">
              <a:extLst>
                <a:ext uri="{FF2B5EF4-FFF2-40B4-BE49-F238E27FC236}">
                  <a16:creationId xmlns:a16="http://schemas.microsoft.com/office/drawing/2014/main" id="{89EE4B1F-E703-471D-8307-BFB9EDEDB9F7}"/>
                </a:ext>
              </a:extLst>
            </p:cNvPr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5983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337435"/>
                  </a:moveTo>
                  <a:arcTo wR="317500" hR="317500" stAng="10583999" swAng="56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5" name="Harvey 75/100 [75]">
              <a:extLst>
                <a:ext uri="{FF2B5EF4-FFF2-40B4-BE49-F238E27FC236}">
                  <a16:creationId xmlns:a16="http://schemas.microsoft.com/office/drawing/2014/main" id="{8AB2EEA8-04AC-4B6C-8D90-28093DB647E6}"/>
                </a:ext>
              </a:extLst>
            </p:cNvPr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6" name="Harvey 76/100 [76]">
              <a:extLst>
                <a:ext uri="{FF2B5EF4-FFF2-40B4-BE49-F238E27FC236}">
                  <a16:creationId xmlns:a16="http://schemas.microsoft.com/office/drawing/2014/main" id="{6F4E00F2-EA6F-4809-B2FD-4CE3ABE8C480}"/>
                </a:ext>
              </a:extLst>
            </p:cNvPr>
            <p:cNvSpPr>
              <a:spLocks noChangeAspect="1"/>
            </p:cNvSpPr>
            <p:nvPr>
              <p:custDataLst>
                <p:tags r:id="rId11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41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26" y="297564"/>
                  </a:moveTo>
                  <a:arcTo wR="317500" hR="317500" stAng="11016000" swAng="518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7" name="Harvey 77/100 [77]">
              <a:extLst>
                <a:ext uri="{FF2B5EF4-FFF2-40B4-BE49-F238E27FC236}">
                  <a16:creationId xmlns:a16="http://schemas.microsoft.com/office/drawing/2014/main" id="{CF5CA593-7B87-4492-9B35-2255514CB496}"/>
                </a:ext>
              </a:extLst>
            </p:cNvPr>
            <p:cNvSpPr>
              <a:spLocks noChangeAspect="1"/>
            </p:cNvSpPr>
            <p:nvPr>
              <p:custDataLst>
                <p:tags r:id="rId11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63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03" y="277706"/>
                  </a:moveTo>
                  <a:arcTo wR="317500" hR="317500" stAng="11232000" swAng="496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8" name="Harvey 78/100 [78]">
              <a:extLst>
                <a:ext uri="{FF2B5EF4-FFF2-40B4-BE49-F238E27FC236}">
                  <a16:creationId xmlns:a16="http://schemas.microsoft.com/office/drawing/2014/main" id="{8C036464-458E-48D4-BAC8-84819F820C60}"/>
                </a:ext>
              </a:extLst>
            </p:cNvPr>
            <p:cNvSpPr>
              <a:spLocks noChangeAspect="1"/>
            </p:cNvSpPr>
            <p:nvPr>
              <p:custDataLst>
                <p:tags r:id="rId11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84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623" y="258006"/>
                  </a:moveTo>
                  <a:arcTo wR="317500" hR="317500" stAng="11448000" swAng="475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09" name="Harvey 79/100 [79]">
              <a:extLst>
                <a:ext uri="{FF2B5EF4-FFF2-40B4-BE49-F238E27FC236}">
                  <a16:creationId xmlns:a16="http://schemas.microsoft.com/office/drawing/2014/main" id="{6FD5AC00-8293-447C-B728-B963DD67B1C2}"/>
                </a:ext>
              </a:extLst>
            </p:cNvPr>
            <p:cNvSpPr>
              <a:spLocks noChangeAspect="1"/>
            </p:cNvSpPr>
            <p:nvPr>
              <p:custDataLst>
                <p:tags r:id="rId11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06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974" y="238540"/>
                  </a:moveTo>
                  <a:arcTo wR="317500" hR="317500" stAng="11664000" swAng="453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0" name="Harvey 80/100 [80]">
              <a:extLst>
                <a:ext uri="{FF2B5EF4-FFF2-40B4-BE49-F238E27FC236}">
                  <a16:creationId xmlns:a16="http://schemas.microsoft.com/office/drawing/2014/main" id="{29C0F859-BC49-430F-8C59-C0B9109E47A3}"/>
                </a:ext>
              </a:extLst>
            </p:cNvPr>
            <p:cNvSpPr>
              <a:spLocks noChangeAspect="1"/>
            </p:cNvSpPr>
            <p:nvPr>
              <p:custDataLst>
                <p:tags r:id="rId11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28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5539" y="219387"/>
                  </a:moveTo>
                  <a:arcTo wR="317500" hR="317500" stAng="11880000" swAng="431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1" name="Harvey 81/100 [81]">
              <a:extLst>
                <a:ext uri="{FF2B5EF4-FFF2-40B4-BE49-F238E27FC236}">
                  <a16:creationId xmlns:a16="http://schemas.microsoft.com/office/drawing/2014/main" id="{F78719E3-0417-4867-B70D-21538B3AC36E}"/>
                </a:ext>
              </a:extLst>
            </p:cNvPr>
            <p:cNvSpPr>
              <a:spLocks noChangeAspect="1"/>
            </p:cNvSpPr>
            <p:nvPr>
              <p:custDataLst>
                <p:tags r:id="rId11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49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2295" y="200620"/>
                  </a:moveTo>
                  <a:arcTo wR="317500" hR="317500" stAng="12096000" swAng="410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2" name="Harvey 82/100 [82]">
              <a:extLst>
                <a:ext uri="{FF2B5EF4-FFF2-40B4-BE49-F238E27FC236}">
                  <a16:creationId xmlns:a16="http://schemas.microsoft.com/office/drawing/2014/main" id="{9C5D0905-7412-4C75-BC20-E51105CA783D}"/>
                </a:ext>
              </a:extLst>
            </p:cNvPr>
            <p:cNvSpPr>
              <a:spLocks noChangeAspect="1"/>
            </p:cNvSpPr>
            <p:nvPr>
              <p:custDataLst>
                <p:tags r:id="rId11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71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0217" y="182315"/>
                  </a:moveTo>
                  <a:arcTo wR="317500" hR="317500" stAng="12312000" swAng="388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3" name="Harvey 83/100 [83]">
              <a:extLst>
                <a:ext uri="{FF2B5EF4-FFF2-40B4-BE49-F238E27FC236}">
                  <a16:creationId xmlns:a16="http://schemas.microsoft.com/office/drawing/2014/main" id="{96AA2E20-CC65-4632-B3D4-93E962B59D4C}"/>
                </a:ext>
              </a:extLst>
            </p:cNvPr>
            <p:cNvSpPr>
              <a:spLocks noChangeAspect="1"/>
            </p:cNvSpPr>
            <p:nvPr>
              <p:custDataLst>
                <p:tags r:id="rId11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792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9272" y="164543"/>
                  </a:moveTo>
                  <a:arcTo wR="317500" hR="317500" stAng="12528000" swAng="367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4" name="Harvey 84/100 [84]">
              <a:extLst>
                <a:ext uri="{FF2B5EF4-FFF2-40B4-BE49-F238E27FC236}">
                  <a16:creationId xmlns:a16="http://schemas.microsoft.com/office/drawing/2014/main" id="{9B4360A3-E0B2-48F7-B5A8-D24513748A82}"/>
                </a:ext>
              </a:extLst>
            </p:cNvPr>
            <p:cNvSpPr>
              <a:spLocks noChangeAspect="1"/>
            </p:cNvSpPr>
            <p:nvPr>
              <p:custDataLst>
                <p:tags r:id="rId11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14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9425" y="147374"/>
                  </a:moveTo>
                  <a:arcTo wR="317500" hR="317500" stAng="12743999" swAng="345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5" name="Harvey 85/100 [85]">
              <a:extLst>
                <a:ext uri="{FF2B5EF4-FFF2-40B4-BE49-F238E27FC236}">
                  <a16:creationId xmlns:a16="http://schemas.microsoft.com/office/drawing/2014/main" id="{D694B21E-EEA0-48FA-A35C-7B6570B3F861}"/>
                </a:ext>
              </a:extLst>
            </p:cNvPr>
            <p:cNvSpPr>
              <a:spLocks noChangeAspect="1"/>
            </p:cNvSpPr>
            <p:nvPr>
              <p:custDataLst>
                <p:tags r:id="rId12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36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0637" y="130878"/>
                  </a:moveTo>
                  <a:arcTo wR="317500" hR="317500" stAng="12960000" swAng="324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6" name="Harvey 86/100 [86]">
              <a:extLst>
                <a:ext uri="{FF2B5EF4-FFF2-40B4-BE49-F238E27FC236}">
                  <a16:creationId xmlns:a16="http://schemas.microsoft.com/office/drawing/2014/main" id="{85E1AF41-C21D-4514-B37E-CC830BC09C0A}"/>
                </a:ext>
              </a:extLst>
            </p:cNvPr>
            <p:cNvSpPr>
              <a:spLocks noChangeAspect="1"/>
            </p:cNvSpPr>
            <p:nvPr>
              <p:custDataLst>
                <p:tags r:id="rId12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57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72862" y="115117"/>
                  </a:moveTo>
                  <a:arcTo wR="317500" hR="317500" stAng="13176000" swAng="302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7" name="Harvey 87/100 [87]">
              <a:extLst>
                <a:ext uri="{FF2B5EF4-FFF2-40B4-BE49-F238E27FC236}">
                  <a16:creationId xmlns:a16="http://schemas.microsoft.com/office/drawing/2014/main" id="{E3948F2E-FD5F-4107-B122-9AC75FE0CD9E}"/>
                </a:ext>
              </a:extLst>
            </p:cNvPr>
            <p:cNvSpPr>
              <a:spLocks noChangeAspect="1"/>
            </p:cNvSpPr>
            <p:nvPr>
              <p:custDataLst>
                <p:tags r:id="rId12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79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86052" y="100156"/>
                  </a:moveTo>
                  <a:arcTo wR="317500" hR="317500" stAng="13392000" swAng="280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8" name="Harvey 88/100 [88]">
              <a:extLst>
                <a:ext uri="{FF2B5EF4-FFF2-40B4-BE49-F238E27FC236}">
                  <a16:creationId xmlns:a16="http://schemas.microsoft.com/office/drawing/2014/main" id="{744E57ED-019F-4A8B-A06E-9FB965FEBB23}"/>
                </a:ext>
              </a:extLst>
            </p:cNvPr>
            <p:cNvSpPr>
              <a:spLocks noChangeAspect="1"/>
            </p:cNvSpPr>
            <p:nvPr>
              <p:custDataLst>
                <p:tags r:id="rId12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00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00156" y="86052"/>
                  </a:moveTo>
                  <a:arcTo wR="317500" hR="317500" stAng="13608000" swAng="259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19" name="Harvey 89/100 [89]">
              <a:extLst>
                <a:ext uri="{FF2B5EF4-FFF2-40B4-BE49-F238E27FC236}">
                  <a16:creationId xmlns:a16="http://schemas.microsoft.com/office/drawing/2014/main" id="{5567719B-31CA-4A86-801E-E0531122E504}"/>
                </a:ext>
              </a:extLst>
            </p:cNvPr>
            <p:cNvSpPr>
              <a:spLocks noChangeAspect="1"/>
            </p:cNvSpPr>
            <p:nvPr>
              <p:custDataLst>
                <p:tags r:id="rId12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22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15117" y="72862"/>
                  </a:moveTo>
                  <a:arcTo wR="317500" hR="317500" stAng="13823999" swAng="2375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0" name="Harvey 90/100 [90]">
              <a:extLst>
                <a:ext uri="{FF2B5EF4-FFF2-40B4-BE49-F238E27FC236}">
                  <a16:creationId xmlns:a16="http://schemas.microsoft.com/office/drawing/2014/main" id="{2CD4B3A1-B882-43A6-A4CA-C9FCA394B28B}"/>
                </a:ext>
              </a:extLst>
            </p:cNvPr>
            <p:cNvSpPr>
              <a:spLocks noChangeAspect="1"/>
            </p:cNvSpPr>
            <p:nvPr>
              <p:custDataLst>
                <p:tags r:id="rId12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44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30878" y="60637"/>
                  </a:moveTo>
                  <a:arcTo wR="317500" hR="317500" stAng="14040000" swAng="2159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1" name="Harvey 91/100 [91]">
              <a:extLst>
                <a:ext uri="{FF2B5EF4-FFF2-40B4-BE49-F238E27FC236}">
                  <a16:creationId xmlns:a16="http://schemas.microsoft.com/office/drawing/2014/main" id="{68606D93-5175-4900-AD89-6D0710AFE75F}"/>
                </a:ext>
              </a:extLst>
            </p:cNvPr>
            <p:cNvSpPr>
              <a:spLocks noChangeAspect="1"/>
            </p:cNvSpPr>
            <p:nvPr>
              <p:custDataLst>
                <p:tags r:id="rId126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656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47374" y="49425"/>
                  </a:moveTo>
                  <a:arcTo wR="317500" hR="317500" stAng="14256000" swAng="1943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2" name="Harvey 92/100 [92]">
              <a:extLst>
                <a:ext uri="{FF2B5EF4-FFF2-40B4-BE49-F238E27FC236}">
                  <a16:creationId xmlns:a16="http://schemas.microsoft.com/office/drawing/2014/main" id="{7EE30864-DDCC-4BBA-B70A-48810E224581}"/>
                </a:ext>
              </a:extLst>
            </p:cNvPr>
            <p:cNvSpPr>
              <a:spLocks noChangeAspect="1"/>
            </p:cNvSpPr>
            <p:nvPr>
              <p:custDataLst>
                <p:tags r:id="rId127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987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64543" y="39272"/>
                  </a:moveTo>
                  <a:arcTo wR="317500" hR="317500" stAng="14472000" swAng="1727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3" name="Harvey 93/100 [93]">
              <a:extLst>
                <a:ext uri="{FF2B5EF4-FFF2-40B4-BE49-F238E27FC236}">
                  <a16:creationId xmlns:a16="http://schemas.microsoft.com/office/drawing/2014/main" id="{608CA488-A707-4C7A-9287-9DA9A38ED3D4}"/>
                </a:ext>
              </a:extLst>
            </p:cNvPr>
            <p:cNvSpPr>
              <a:spLocks noChangeAspect="1"/>
            </p:cNvSpPr>
            <p:nvPr>
              <p:custDataLst>
                <p:tags r:id="rId128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08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182315" y="30217"/>
                  </a:moveTo>
                  <a:arcTo wR="317500" hR="317500" stAng="14688000" swAng="1511999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4" name="Harvey 94/100 [94]">
              <a:extLst>
                <a:ext uri="{FF2B5EF4-FFF2-40B4-BE49-F238E27FC236}">
                  <a16:creationId xmlns:a16="http://schemas.microsoft.com/office/drawing/2014/main" id="{FE1836A9-F92A-4F07-BBB8-2274E290E952}"/>
                </a:ext>
              </a:extLst>
            </p:cNvPr>
            <p:cNvSpPr>
              <a:spLocks noChangeAspect="1"/>
            </p:cNvSpPr>
            <p:nvPr>
              <p:custDataLst>
                <p:tags r:id="rId129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30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00620" y="22295"/>
                  </a:moveTo>
                  <a:arcTo wR="317500" hR="317500" stAng="14903999" swAng="129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5" name="Harvey 95/100 [95]">
              <a:extLst>
                <a:ext uri="{FF2B5EF4-FFF2-40B4-BE49-F238E27FC236}">
                  <a16:creationId xmlns:a16="http://schemas.microsoft.com/office/drawing/2014/main" id="{3169BE73-7F99-46E3-BDA9-D9BB85BE343E}"/>
                </a:ext>
              </a:extLst>
            </p:cNvPr>
            <p:cNvSpPr>
              <a:spLocks noChangeAspect="1"/>
            </p:cNvSpPr>
            <p:nvPr>
              <p:custDataLst>
                <p:tags r:id="rId130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52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19387" y="15539"/>
                  </a:moveTo>
                  <a:arcTo wR="317500" hR="317500" stAng="15120000" swAng="1080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6" name="Harvey 96/100 [96]">
              <a:extLst>
                <a:ext uri="{FF2B5EF4-FFF2-40B4-BE49-F238E27FC236}">
                  <a16:creationId xmlns:a16="http://schemas.microsoft.com/office/drawing/2014/main" id="{12E3B5ED-B1AB-4A99-BD20-FF638135BE37}"/>
                </a:ext>
              </a:extLst>
            </p:cNvPr>
            <p:cNvSpPr>
              <a:spLocks noChangeAspect="1"/>
            </p:cNvSpPr>
            <p:nvPr>
              <p:custDataLst>
                <p:tags r:id="rId131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735999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38540" y="9974"/>
                  </a:moveTo>
                  <a:arcTo wR="317500" hR="317500" stAng="15335999" swAng="864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7" name="Harvey 97/100 [97]">
              <a:extLst>
                <a:ext uri="{FF2B5EF4-FFF2-40B4-BE49-F238E27FC236}">
                  <a16:creationId xmlns:a16="http://schemas.microsoft.com/office/drawing/2014/main" id="{75A7FEAD-6C4B-4F7A-BB60-3A68D96114DE}"/>
                </a:ext>
              </a:extLst>
            </p:cNvPr>
            <p:cNvSpPr>
              <a:spLocks noChangeAspect="1"/>
            </p:cNvSpPr>
            <p:nvPr>
              <p:custDataLst>
                <p:tags r:id="rId132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0952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58006" y="5623"/>
                  </a:moveTo>
                  <a:arcTo wR="317500" hR="317500" stAng="15552000" swAng="648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8" name="Harvey 98/100 [98]">
              <a:extLst>
                <a:ext uri="{FF2B5EF4-FFF2-40B4-BE49-F238E27FC236}">
                  <a16:creationId xmlns:a16="http://schemas.microsoft.com/office/drawing/2014/main" id="{C4B5128E-9380-4C38-A1EB-CB12E7401609}"/>
                </a:ext>
              </a:extLst>
            </p:cNvPr>
            <p:cNvSpPr>
              <a:spLocks noChangeAspect="1"/>
            </p:cNvSpPr>
            <p:nvPr>
              <p:custDataLst>
                <p:tags r:id="rId133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168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77706" y="2503"/>
                  </a:moveTo>
                  <a:arcTo wR="317500" hR="317500" stAng="15768000" swAng="432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29" name="Harvey 99/100 [99]">
              <a:extLst>
                <a:ext uri="{FF2B5EF4-FFF2-40B4-BE49-F238E27FC236}">
                  <a16:creationId xmlns:a16="http://schemas.microsoft.com/office/drawing/2014/main" id="{50F634E4-E5B9-4DA6-9F91-8AF5B6ACF1FB}"/>
                </a:ext>
              </a:extLst>
            </p:cNvPr>
            <p:cNvSpPr>
              <a:spLocks noChangeAspect="1"/>
            </p:cNvSpPr>
            <p:nvPr>
              <p:custDataLst>
                <p:tags r:id="rId134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384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297564" y="626"/>
                  </a:moveTo>
                  <a:arcTo wR="317500" hR="317500" stAng="15983999" swAng="216000"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  <p:sp>
          <p:nvSpPr>
            <p:cNvPr id="130" name="Harvey 100/100 [100]">
              <a:extLst>
                <a:ext uri="{FF2B5EF4-FFF2-40B4-BE49-F238E27FC236}">
                  <a16:creationId xmlns:a16="http://schemas.microsoft.com/office/drawing/2014/main" id="{94AA53CD-8233-470E-AFEE-0BCC721BFAE9}"/>
                </a:ext>
              </a:extLst>
            </p:cNvPr>
            <p:cNvSpPr>
              <a:spLocks noChangeAspect="1"/>
            </p:cNvSpPr>
            <p:nvPr>
              <p:custDataLst>
                <p:tags r:id="rId135"/>
              </p:custDataLst>
            </p:nvPr>
          </p:nvSpPr>
          <p:spPr>
            <a:xfrm>
              <a:off x="4334905" y="3282696"/>
              <a:ext cx="292608" cy="292608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grpFill/>
            <a:ln w="19050" cmpd="sng">
              <a:solidFill>
                <a:schemeClr val="tx1"/>
              </a:solidFill>
            </a:ln>
          </p:spPr>
          <p:txBody>
            <a:bodyPr/>
            <a:lstStyle/>
            <a:p>
              <a:endParaRPr lang="en-GB" b="0" i="0" dirty="0">
                <a:latin typeface="72 Brand" panose="020B0504030603020204" pitchFamily="34" charset="0"/>
              </a:endParaRPr>
            </a:p>
          </p:txBody>
        </p:sp>
      </p:grpSp>
      <p:sp>
        <p:nvSpPr>
          <p:cNvPr id="131" name="Footnote [Placeholder]" hidden="1">
            <a:extLst>
              <a:ext uri="{FF2B5EF4-FFF2-40B4-BE49-F238E27FC236}">
                <a16:creationId xmlns:a16="http://schemas.microsoft.com/office/drawing/2014/main" id="{1B41FB17-6D57-4EE1-9C4C-9C305D5D6BEC}"/>
              </a:ext>
            </a:extLst>
          </p:cNvPr>
          <p:cNvSpPr txBox="1"/>
          <p:nvPr userDrawn="1"/>
        </p:nvSpPr>
        <p:spPr>
          <a:xfrm>
            <a:off x="503238" y="5984668"/>
            <a:ext cx="101882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900" b="0" i="0" kern="0" dirty="0"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(r) Footnote</a:t>
            </a:r>
          </a:p>
        </p:txBody>
      </p:sp>
      <p:sp>
        <p:nvSpPr>
          <p:cNvPr id="133" name="Discussion [Sticker]" hidden="1">
            <a:extLst>
              <a:ext uri="{FF2B5EF4-FFF2-40B4-BE49-F238E27FC236}">
                <a16:creationId xmlns:a16="http://schemas.microsoft.com/office/drawing/2014/main" id="{7C793D27-9296-461C-878D-BA16CBD91587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72 Brand Medium" panose="02000000000000000000" pitchFamily="2" charset="0"/>
                <a:cs typeface="+mn-cs"/>
              </a:rPr>
              <a:t>For discussion</a:t>
            </a:r>
          </a:p>
        </p:txBody>
      </p:sp>
      <p:sp>
        <p:nvSpPr>
          <p:cNvPr id="134" name="Internal [Sticker]" hidden="1">
            <a:extLst>
              <a:ext uri="{FF2B5EF4-FFF2-40B4-BE49-F238E27FC236}">
                <a16:creationId xmlns:a16="http://schemas.microsoft.com/office/drawing/2014/main" id="{704CE42F-5A9B-4CC0-8048-99928A53C0C4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Internal use only</a:t>
            </a:r>
          </a:p>
        </p:txBody>
      </p:sp>
      <p:sp>
        <p:nvSpPr>
          <p:cNvPr id="135" name="Final [Sticker]" hidden="1">
            <a:extLst>
              <a:ext uri="{FF2B5EF4-FFF2-40B4-BE49-F238E27FC236}">
                <a16:creationId xmlns:a16="http://schemas.microsoft.com/office/drawing/2014/main" id="{348603E9-9858-4213-9B5B-929AD136906A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Final slide</a:t>
            </a:r>
          </a:p>
        </p:txBody>
      </p:sp>
      <p:sp>
        <p:nvSpPr>
          <p:cNvPr id="136" name="Backup [Sticker]" hidden="1">
            <a:extLst>
              <a:ext uri="{FF2B5EF4-FFF2-40B4-BE49-F238E27FC236}">
                <a16:creationId xmlns:a16="http://schemas.microsoft.com/office/drawing/2014/main" id="{7EEB833A-9AFC-4A66-8469-9D3897CE1E66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Backup</a:t>
            </a:r>
          </a:p>
        </p:txBody>
      </p:sp>
      <p:sp>
        <p:nvSpPr>
          <p:cNvPr id="137" name="Update [Sticker]" hidden="1">
            <a:extLst>
              <a:ext uri="{FF2B5EF4-FFF2-40B4-BE49-F238E27FC236}">
                <a16:creationId xmlns:a16="http://schemas.microsoft.com/office/drawing/2014/main" id="{D41FF937-AB04-46EE-82EF-FCE26A919A7B}"/>
              </a:ext>
            </a:extLst>
          </p:cNvPr>
          <p:cNvSpPr>
            <a:spLocks/>
          </p:cNvSpPr>
          <p:nvPr userDrawn="1"/>
        </p:nvSpPr>
        <p:spPr>
          <a:xfrm>
            <a:off x="10071105" y="896921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  <a:ea typeface="+mn-ea"/>
                <a:cs typeface="+mn-cs"/>
              </a:rPr>
              <a:t>Update data</a:t>
            </a:r>
          </a:p>
        </p:txBody>
      </p:sp>
      <p:sp>
        <p:nvSpPr>
          <p:cNvPr id="138" name="Dummy [Sticker]" hidden="1">
            <a:extLst>
              <a:ext uri="{FF2B5EF4-FFF2-40B4-BE49-F238E27FC236}">
                <a16:creationId xmlns:a16="http://schemas.microsoft.com/office/drawing/2014/main" id="{06C5579C-7A02-48D6-A733-4B9E6D9F1443}"/>
              </a:ext>
            </a:extLst>
          </p:cNvPr>
          <p:cNvSpPr>
            <a:spLocks/>
          </p:cNvSpPr>
          <p:nvPr userDrawn="1"/>
        </p:nvSpPr>
        <p:spPr>
          <a:xfrm>
            <a:off x="10071105" y="896920"/>
            <a:ext cx="2124070" cy="2956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lIns="322318" tIns="46556" rIns="89533" bIns="46556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72 Brand" panose="020B0504030603020204" pitchFamily="34" charset="0"/>
              </a:rPr>
              <a:t>Dummy data</a:t>
            </a:r>
          </a:p>
        </p:txBody>
      </p:sp>
      <p:sp>
        <p:nvSpPr>
          <p:cNvPr id="139" name="Formatting [Comment]" hidden="1">
            <a:extLst>
              <a:ext uri="{FF2B5EF4-FFF2-40B4-BE49-F238E27FC236}">
                <a16:creationId xmlns:a16="http://schemas.microsoft.com/office/drawing/2014/main" id="{89EB4C18-DFF3-4A27-ACBB-99DCDC8961A8}"/>
              </a:ext>
            </a:extLst>
          </p:cNvPr>
          <p:cNvSpPr>
            <a:spLocks/>
          </p:cNvSpPr>
          <p:nvPr userDrawn="1"/>
        </p:nvSpPr>
        <p:spPr>
          <a:xfrm>
            <a:off x="9483344" y="1097679"/>
            <a:ext cx="2479101" cy="1277432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&lt;/date&gt;: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72 Brand" panose="020B0504030603020204" pitchFamily="34" charset="0"/>
            </a:endParaRPr>
          </a:p>
        </p:txBody>
      </p:sp>
      <p:sp>
        <p:nvSpPr>
          <p:cNvPr id="140" name="Content [Comment]" hidden="1">
            <a:extLst>
              <a:ext uri="{FF2B5EF4-FFF2-40B4-BE49-F238E27FC236}">
                <a16:creationId xmlns:a16="http://schemas.microsoft.com/office/drawing/2014/main" id="{906252E7-98DB-45F0-8278-EB60F71B7340}"/>
              </a:ext>
            </a:extLst>
          </p:cNvPr>
          <p:cNvSpPr>
            <a:spLocks/>
          </p:cNvSpPr>
          <p:nvPr userDrawn="1"/>
        </p:nvSpPr>
        <p:spPr>
          <a:xfrm>
            <a:off x="9483344" y="1097671"/>
            <a:ext cx="2479101" cy="1277440"/>
          </a:xfrm>
          <a:prstGeom prst="wedgeRectCallout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143252" tIns="143252" rIns="143252" bIns="143252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&lt;initials&gt; &lt;date&gt;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yyyy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-MM-dd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hh:mm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72 Brand" panose="020B0504030603020204" pitchFamily="34" charset="0"/>
              </a:rPr>
              <a:t>&lt;/date&gt;: </a:t>
            </a:r>
          </a:p>
        </p:txBody>
      </p:sp>
      <p:sp>
        <p:nvSpPr>
          <p:cNvPr id="141" name="Draft [Sticker]" hidden="1">
            <a:extLst>
              <a:ext uri="{FF2B5EF4-FFF2-40B4-BE49-F238E27FC236}">
                <a16:creationId xmlns:a16="http://schemas.microsoft.com/office/drawing/2014/main" id="{904633E3-6BC9-4C5E-B74A-8B9D4AE95B20}"/>
              </a:ext>
            </a:extLst>
          </p:cNvPr>
          <p:cNvSpPr/>
          <p:nvPr userDrawn="1"/>
        </p:nvSpPr>
        <p:spPr bwMode="gray">
          <a:xfrm rot="18900000">
            <a:off x="2916643" y="2819462"/>
            <a:ext cx="6361889" cy="121907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r>
              <a:rPr kumimoji="0" lang="en-US" sz="8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72 Brand" panose="020B0504030603020204" pitchFamily="34" charset="0"/>
                <a:ea typeface="72 Brand" pitchFamily="34" charset="-128"/>
                <a:cs typeface="72 Brand" pitchFamily="34" charset="-128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082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80" r:id="rId2"/>
    <p:sldLayoutId id="2147483787" r:id="rId3"/>
    <p:sldLayoutId id="214748377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41" r:id="rId12"/>
    <p:sldLayoutId id="2147483765" r:id="rId13"/>
    <p:sldLayoutId id="2147483767" r:id="rId14"/>
    <p:sldLayoutId id="2147483786" r:id="rId15"/>
    <p:sldLayoutId id="2147483743" r:id="rId16"/>
    <p:sldLayoutId id="2147483774" r:id="rId17"/>
    <p:sldLayoutId id="2147483745" r:id="rId18"/>
    <p:sldLayoutId id="2147483760" r:id="rId19"/>
    <p:sldLayoutId id="2147483768" r:id="rId20"/>
    <p:sldLayoutId id="2147483769" r:id="rId21"/>
    <p:sldLayoutId id="2147483770" r:id="rId22"/>
    <p:sldLayoutId id="2147483744" r:id="rId23"/>
    <p:sldLayoutId id="2147483757" r:id="rId24"/>
    <p:sldLayoutId id="2147483771" r:id="rId25"/>
    <p:sldLayoutId id="2147483763" r:id="rId26"/>
    <p:sldLayoutId id="2147483751" r:id="rId27"/>
    <p:sldLayoutId id="2147483756" r:id="rId28"/>
    <p:sldLayoutId id="2147483740" r:id="rId29"/>
  </p:sldLayoutIdLst>
  <p:hf hdr="0" ftr="0" dt="0"/>
  <p:txStyles>
    <p:titleStyle>
      <a:lvl1pPr algn="l" defTabSz="1088558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72 Brand Medium" panose="020B0504030603020204" pitchFamily="34" charset="0"/>
          <a:ea typeface="+mj-ea"/>
          <a:cs typeface="+mj-cs"/>
        </a:defRPr>
      </a:lvl1pPr>
    </p:titleStyle>
    <p:bodyStyle>
      <a:lvl1pPr marL="0" indent="0" algn="l" defTabSz="1088558" rtl="0" eaLnBrk="1" latinLnBrk="0" hangingPunct="1">
        <a:spcBef>
          <a:spcPts val="1800"/>
        </a:spcBef>
        <a:buClrTx/>
        <a:buSzPct val="80000"/>
        <a:buFont typeface="72 Brand" panose="02000000000000000000" pitchFamily="2" charset="0"/>
        <a:buChar char="​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964" indent="-179964" algn="l" defTabSz="1088558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1088558" rtl="0" eaLnBrk="1" latinLnBrk="0" hangingPunct="1">
        <a:spcBef>
          <a:spcPts val="300"/>
        </a:spcBef>
        <a:buClr>
          <a:schemeClr val="tx1"/>
        </a:buClr>
        <a:buSzPct val="100000"/>
        <a:buFont typeface="Arial" panose="020B0604020202020204" pitchFamily="34" charset="0"/>
        <a:buChar char="–"/>
        <a:defRPr lang="en-US" sz="1800" b="0" i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892" indent="-179964" algn="l" defTabSz="1088558" rtl="0" eaLnBrk="1" latinLnBrk="0" hangingPunct="1">
        <a:spcBef>
          <a:spcPts val="3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719856" indent="-179964" algn="l" defTabSz="1088558" rtl="0" eaLnBrk="1" latinLnBrk="0" hangingPunct="1">
        <a:spcBef>
          <a:spcPts val="100"/>
        </a:spcBef>
        <a:buClr>
          <a:schemeClr val="tx1"/>
        </a:buClr>
        <a:buSzPct val="100000"/>
        <a:buFont typeface="Symbol" panose="05050102010706020507" pitchFamily="18" charset="2"/>
        <a:buChar char="-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93535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14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9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73" indent="-272140" algn="l" defTabSz="10885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79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8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7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6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75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54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233" algn="l" defTabSz="10885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8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AE856-796A-0A11-8DB5-3A6783681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16A82095-402F-A123-2870-836300E972F9}"/>
              </a:ext>
            </a:extLst>
          </p:cNvPr>
          <p:cNvSpPr/>
          <p:nvPr/>
        </p:nvSpPr>
        <p:spPr bwMode="gray">
          <a:xfrm>
            <a:off x="5528261" y="5447256"/>
            <a:ext cx="6102000" cy="763200"/>
          </a:xfrm>
          <a:prstGeom prst="roundRect">
            <a:avLst>
              <a:gd name="adj" fmla="val 7137"/>
            </a:avLst>
          </a:prstGeom>
          <a:solidFill>
            <a:schemeClr val="bg2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47" name="Abgerundetes Rechteck 46">
            <a:extLst>
              <a:ext uri="{FF2B5EF4-FFF2-40B4-BE49-F238E27FC236}">
                <a16:creationId xmlns:a16="http://schemas.microsoft.com/office/drawing/2014/main" id="{464C92A6-C556-1756-591B-5F6B4F0CE264}"/>
              </a:ext>
            </a:extLst>
          </p:cNvPr>
          <p:cNvSpPr/>
          <p:nvPr/>
        </p:nvSpPr>
        <p:spPr bwMode="gray">
          <a:xfrm>
            <a:off x="5520641" y="1727779"/>
            <a:ext cx="1929600" cy="3131999"/>
          </a:xfrm>
          <a:prstGeom prst="roundRect">
            <a:avLst>
              <a:gd name="adj" fmla="val 2300"/>
            </a:avLst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>
            <a:outerShdw blurRad="228600" dist="25400" dir="2700000" algn="tl" rotWithShape="0">
              <a:prstClr val="black">
                <a:alpha val="15000"/>
              </a:prstClr>
            </a:outerShdw>
          </a:effectLst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31" name="Ecken des Rechtecks auf der gleichen Seite abrunden 30">
            <a:extLst>
              <a:ext uri="{FF2B5EF4-FFF2-40B4-BE49-F238E27FC236}">
                <a16:creationId xmlns:a16="http://schemas.microsoft.com/office/drawing/2014/main" id="{7105550C-56F9-1ABA-A793-2FE393B2E041}"/>
              </a:ext>
            </a:extLst>
          </p:cNvPr>
          <p:cNvSpPr>
            <a:spLocks noChangeAspect="1"/>
          </p:cNvSpPr>
          <p:nvPr/>
        </p:nvSpPr>
        <p:spPr bwMode="gray">
          <a:xfrm rot="16200000">
            <a:off x="5528261" y="5448015"/>
            <a:ext cx="763200" cy="763200"/>
          </a:xfrm>
          <a:prstGeom prst="round2SameRect">
            <a:avLst>
              <a:gd name="adj1" fmla="val 6683"/>
              <a:gd name="adj2" fmla="val 0"/>
            </a:avLst>
          </a:prstGeom>
          <a:solidFill>
            <a:srgbClr val="1B90FF"/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48" name="Title">
            <a:extLst>
              <a:ext uri="{FF2B5EF4-FFF2-40B4-BE49-F238E27FC236}">
                <a16:creationId xmlns:a16="http://schemas.microsoft.com/office/drawing/2014/main" id="{F2B271BB-F836-CDCF-08C0-A6B62EB306BC}"/>
              </a:ext>
            </a:extLst>
          </p:cNvPr>
          <p:cNvSpPr txBox="1">
            <a:spLocks/>
          </p:cNvSpPr>
          <p:nvPr/>
        </p:nvSpPr>
        <p:spPr bwMode="gray">
          <a:xfrm>
            <a:off x="5690413" y="2412580"/>
            <a:ext cx="127963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r>
              <a:rPr lang="en-US" sz="1200">
                <a:latin typeface="+mj-lt"/>
              </a:rPr>
              <a:t>Expert-led Insights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5BCF5E3C-48B2-7FCC-634E-14D33CD49792}"/>
              </a:ext>
            </a:extLst>
          </p:cNvPr>
          <p:cNvSpPr txBox="1">
            <a:spLocks/>
          </p:cNvSpPr>
          <p:nvPr/>
        </p:nvSpPr>
        <p:spPr bwMode="black">
          <a:xfrm>
            <a:off x="5692406" y="3024000"/>
            <a:ext cx="1691407" cy="11947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80000"/>
              <a:buFont typeface="72 Brand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200" lvl="0" indent="-15120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000" u="none" strike="noStrike" dirty="0">
                <a:effectLst/>
                <a:ea typeface="Arial" panose="020B0604020202020204" pitchFamily="34" charset="0"/>
              </a:rPr>
              <a:t>Industry best practices</a:t>
            </a:r>
            <a:endParaRPr lang="en-US" sz="1000" dirty="0">
              <a:ea typeface="Arial" panose="020B0604020202020204" pitchFamily="34" charset="0"/>
            </a:endParaRPr>
          </a:p>
          <a:p>
            <a:pPr marL="151200" lvl="0" indent="-15120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000" u="none" strike="noStrike" dirty="0">
                <a:effectLst/>
                <a:ea typeface="Arial" panose="020B0604020202020204" pitchFamily="34" charset="0"/>
              </a:rPr>
              <a:t>Strategic business reviews </a:t>
            </a:r>
          </a:p>
          <a:p>
            <a:pPr marL="151200" lvl="0" indent="-15120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000" u="none" strike="noStrike" dirty="0">
                <a:effectLst/>
                <a:ea typeface="Arial" panose="020B0604020202020204" pitchFamily="34" charset="0"/>
              </a:rPr>
              <a:t>Business value and adoption assessments </a:t>
            </a:r>
          </a:p>
          <a:p>
            <a:pPr marL="151200" lvl="0" indent="-151200">
              <a:spcBef>
                <a:spcPts val="6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sz="1000" u="none" strike="noStrike" dirty="0">
                <a:effectLst/>
                <a:ea typeface="Arial" panose="020B0604020202020204" pitchFamily="34" charset="0"/>
              </a:rPr>
              <a:t>Adoption audits and guidance</a:t>
            </a:r>
            <a:endParaRPr lang="en-US" sz="1000" dirty="0">
              <a:ea typeface="Arial" panose="020B0604020202020204" pitchFamily="34" charset="0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008FCE50-460F-8B49-01A3-6E94BF584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6286" y="1993925"/>
            <a:ext cx="324000" cy="324000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CB1D17B8-FA87-A85D-25A1-5DF0CCE8BA9B}"/>
              </a:ext>
            </a:extLst>
          </p:cNvPr>
          <p:cNvSpPr>
            <a:spLocks/>
          </p:cNvSpPr>
          <p:nvPr/>
        </p:nvSpPr>
        <p:spPr bwMode="gray">
          <a:xfrm>
            <a:off x="0" y="0"/>
            <a:ext cx="4932000" cy="686365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5569D3-59F3-B343-DDB6-18518870C6A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6000"/>
          </a:blip>
          <a:srcRect l="25448" r="184" b="60101"/>
          <a:stretch/>
        </p:blipFill>
        <p:spPr>
          <a:xfrm>
            <a:off x="0" y="6075"/>
            <a:ext cx="4930579" cy="264522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8EACC59-B5A2-BDA8-B7E2-BFF85ACA428D}"/>
              </a:ext>
            </a:extLst>
          </p:cNvPr>
          <p:cNvSpPr>
            <a:spLocks/>
          </p:cNvSpPr>
          <p:nvPr/>
        </p:nvSpPr>
        <p:spPr bwMode="gray">
          <a:xfrm>
            <a:off x="-1421" y="2651086"/>
            <a:ext cx="4932000" cy="42186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911C7EA-1304-08AE-97C3-F1C0D125D7E7}"/>
              </a:ext>
            </a:extLst>
          </p:cNvPr>
          <p:cNvSpPr txBox="1">
            <a:spLocks/>
          </p:cNvSpPr>
          <p:nvPr/>
        </p:nvSpPr>
        <p:spPr bwMode="gray">
          <a:xfrm>
            <a:off x="627007" y="1491771"/>
            <a:ext cx="359539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r>
              <a:rPr lang="en-US" sz="1400" spc="50">
                <a:solidFill>
                  <a:schemeClr val="bg1"/>
                </a:solidFill>
                <a:latin typeface="+mn-lt"/>
              </a:rPr>
              <a:t>Rapidly scale success with unparalleled support, strategy, and expertise</a:t>
            </a:r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0025BA16-0E0B-4CAE-26A5-32B7EC2B611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27008" y="610996"/>
            <a:ext cx="4422196" cy="738664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Accelerated Adoption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Services for SAP Emarsys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BADE17B-7220-225E-BD3F-078E96BAE8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814" y="4003893"/>
            <a:ext cx="3599589" cy="2295013"/>
          </a:xfrm>
        </p:spPr>
        <p:txBody>
          <a:bodyPr/>
          <a:lstStyle/>
          <a:p>
            <a:pPr>
              <a:lnSpc>
                <a:spcPts val="1940"/>
              </a:lnSpc>
              <a:buNone/>
            </a:pP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With accelerated adoption services for </a:t>
            </a:r>
            <a:b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SAP </a:t>
            </a:r>
            <a:r>
              <a:rPr lang="en-US" sz="1200" dirty="0" err="1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Emarsys</a:t>
            </a: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, we’ll help you get the most out of the platform so you can achieve your business goals faster and maximize ROI. </a:t>
            </a:r>
            <a:b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</a:br>
            <a:br>
              <a:rPr lang="en-US" sz="1200" dirty="0">
                <a:solidFill>
                  <a:schemeClr val="bg1"/>
                </a:solidFill>
                <a:ea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From unmatched support to continuous guidance and enablement — you’ll have full access to a team of dedicated experts ready to assist you at every step of your journey as your business grows.</a:t>
            </a:r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79028FDD-9D3A-0376-4D81-C1411980C4C4}"/>
              </a:ext>
            </a:extLst>
          </p:cNvPr>
          <p:cNvSpPr txBox="1">
            <a:spLocks/>
          </p:cNvSpPr>
          <p:nvPr/>
        </p:nvSpPr>
        <p:spPr bwMode="gray">
          <a:xfrm>
            <a:off x="1347540" y="3268131"/>
            <a:ext cx="4837709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+mj-lt"/>
              </a:rPr>
              <a:t>Helping you achieve </a:t>
            </a:r>
            <a:br>
              <a:rPr lang="en-US" sz="1800">
                <a:solidFill>
                  <a:schemeClr val="bg1"/>
                </a:solidFill>
                <a:latin typeface="+mj-lt"/>
              </a:rPr>
            </a:br>
            <a:r>
              <a:rPr lang="en-US" sz="1800">
                <a:solidFill>
                  <a:schemeClr val="bg1"/>
                </a:solidFill>
                <a:latin typeface="+mj-lt"/>
              </a:rPr>
              <a:t>greater results, faster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9C9134DB-37C1-A4DC-B78D-DD9C9A7E4B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2814" y="3284230"/>
            <a:ext cx="540000" cy="540000"/>
          </a:xfrm>
          <a:prstGeom prst="rect">
            <a:avLst/>
          </a:prstGeom>
        </p:spPr>
      </p:pic>
      <p:sp>
        <p:nvSpPr>
          <p:cNvPr id="44" name="Title">
            <a:extLst>
              <a:ext uri="{FF2B5EF4-FFF2-40B4-BE49-F238E27FC236}">
                <a16:creationId xmlns:a16="http://schemas.microsoft.com/office/drawing/2014/main" id="{5CB6F3CA-CB78-493F-FB9C-8F5ADF1357A8}"/>
              </a:ext>
            </a:extLst>
          </p:cNvPr>
          <p:cNvSpPr txBox="1">
            <a:spLocks/>
          </p:cNvSpPr>
          <p:nvPr/>
        </p:nvSpPr>
        <p:spPr bwMode="gray">
          <a:xfrm>
            <a:off x="5523488" y="641052"/>
            <a:ext cx="569443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72 Brand Medium" panose="020B0504030603020204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+mj-lt"/>
              </a:rPr>
              <a:t>How we’ll support you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59A82FD3-4D98-F151-B2D7-8BB51F384E0A}"/>
              </a:ext>
            </a:extLst>
          </p:cNvPr>
          <p:cNvSpPr txBox="1">
            <a:spLocks/>
          </p:cNvSpPr>
          <p:nvPr/>
        </p:nvSpPr>
        <p:spPr bwMode="black">
          <a:xfrm>
            <a:off x="5523488" y="971166"/>
            <a:ext cx="5088724" cy="5407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80000"/>
              <a:buFont typeface="72 Brand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1200" dirty="0">
                <a:ea typeface="Arial" panose="020B0604020202020204" pitchFamily="34" charset="0"/>
              </a:rPr>
              <a:t>Explore the benefits to unlock more value and elevate </a:t>
            </a:r>
            <a:br>
              <a:rPr lang="en-US" sz="1200" dirty="0">
                <a:ea typeface="Arial" panose="020B0604020202020204" pitchFamily="34" charset="0"/>
              </a:rPr>
            </a:br>
            <a:r>
              <a:rPr lang="en-US" sz="1200" dirty="0">
                <a:ea typeface="Arial" panose="020B0604020202020204" pitchFamily="34" charset="0"/>
              </a:rPr>
              <a:t>your engagement strategies.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E9D00FA7-0399-525C-C3E7-C6C83B07E156}"/>
              </a:ext>
            </a:extLst>
          </p:cNvPr>
          <p:cNvGrpSpPr/>
          <p:nvPr/>
        </p:nvGrpSpPr>
        <p:grpSpPr>
          <a:xfrm>
            <a:off x="9696550" y="1720625"/>
            <a:ext cx="1929600" cy="3131999"/>
            <a:chOff x="5520642" y="1190786"/>
            <a:chExt cx="1929600" cy="3131999"/>
          </a:xfrm>
        </p:grpSpPr>
        <p:sp>
          <p:nvSpPr>
            <p:cNvPr id="58" name="Abgerundetes Rechteck 57">
              <a:extLst>
                <a:ext uri="{FF2B5EF4-FFF2-40B4-BE49-F238E27FC236}">
                  <a16:creationId xmlns:a16="http://schemas.microsoft.com/office/drawing/2014/main" id="{AC6B828C-2DA0-0EEF-6527-01E26CB6C8A8}"/>
                </a:ext>
              </a:extLst>
            </p:cNvPr>
            <p:cNvSpPr/>
            <p:nvPr/>
          </p:nvSpPr>
          <p:spPr bwMode="gray">
            <a:xfrm>
              <a:off x="5520642" y="1190786"/>
              <a:ext cx="1929600" cy="3131999"/>
            </a:xfrm>
            <a:prstGeom prst="roundRect">
              <a:avLst>
                <a:gd name="adj" fmla="val 2882"/>
              </a:avLst>
            </a:prstGeom>
            <a:solidFill>
              <a:schemeClr val="bg1"/>
            </a:solidFill>
            <a:ln w="3175" algn="ctr">
              <a:noFill/>
              <a:miter lim="800000"/>
              <a:headEnd/>
              <a:tailEnd/>
            </a:ln>
            <a:effectLst>
              <a:outerShdw blurRad="228600" dist="25400" dir="2700000" algn="tl" rotWithShape="0">
                <a:prstClr val="black">
                  <a:alpha val="15000"/>
                </a:prstClr>
              </a:outerShdw>
            </a:effectLst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72 Brand" pitchFamily="34" charset="-128"/>
                <a:cs typeface="72 Brand" pitchFamily="34" charset="-128"/>
              </a:endParaRPr>
            </a:p>
          </p:txBody>
        </p:sp>
        <p:sp>
          <p:nvSpPr>
            <p:cNvPr id="62" name="Title">
              <a:extLst>
                <a:ext uri="{FF2B5EF4-FFF2-40B4-BE49-F238E27FC236}">
                  <a16:creationId xmlns:a16="http://schemas.microsoft.com/office/drawing/2014/main" id="{D786F134-A35A-085A-7A23-37F8D380CF77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692406" y="1882741"/>
              <a:ext cx="1279639" cy="36933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1088558" rtl="0" eaLnBrk="1" latinLnBrk="0" hangingPunct="1">
                <a:spcBef>
                  <a:spcPct val="0"/>
                </a:spcBef>
                <a:buNone/>
                <a:defRPr sz="2400" b="0" i="0" kern="1200" baseline="0">
                  <a:solidFill>
                    <a:schemeClr val="tx1"/>
                  </a:solidFill>
                  <a:latin typeface="72 Brand Medium" panose="020B050403060302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200">
                  <a:latin typeface="+mj-lt"/>
                </a:rPr>
                <a:t>Enhanced support</a:t>
              </a:r>
            </a:p>
          </p:txBody>
        </p:sp>
        <p:sp>
          <p:nvSpPr>
            <p:cNvPr id="64" name="Text Placeholder 3">
              <a:extLst>
                <a:ext uri="{FF2B5EF4-FFF2-40B4-BE49-F238E27FC236}">
                  <a16:creationId xmlns:a16="http://schemas.microsoft.com/office/drawing/2014/main" id="{A89C9132-048F-A683-783B-C0AA503E5F3E}"/>
                </a:ext>
              </a:extLst>
            </p:cNvPr>
            <p:cNvSpPr txBox="1">
              <a:spLocks/>
            </p:cNvSpPr>
            <p:nvPr/>
          </p:nvSpPr>
          <p:spPr bwMode="black">
            <a:xfrm>
              <a:off x="5692406" y="2494161"/>
              <a:ext cx="1630173" cy="119471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1088558" rtl="0" eaLnBrk="1" latinLnBrk="0" hangingPunct="1">
                <a:spcBef>
                  <a:spcPts val="1800"/>
                </a:spcBef>
                <a:buClrTx/>
                <a:buSzPct val="80000"/>
                <a:buFont typeface="72 Brand" panose="02000000000000000000" pitchFamily="2" charset="0"/>
                <a:buChar char="​"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9964" indent="-179964" algn="l" defTabSz="1088558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8775" indent="-179388" algn="l" defTabSz="1088558" rtl="0" eaLnBrk="1" latinLnBrk="0" hangingPunct="1">
                <a:spcBef>
                  <a:spcPts val="3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–"/>
                <a:defRPr lang="en-US" sz="1800" b="0" i="0" kern="1200" noProof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892" indent="-179964" algn="l" defTabSz="1088558" rtl="0" eaLnBrk="1" latinLnBrk="0" hangingPunct="1">
                <a:spcBef>
                  <a:spcPts val="300"/>
                </a:spcBef>
                <a:buClr>
                  <a:schemeClr val="tx1"/>
                </a:buClr>
                <a:buSzPct val="80000"/>
                <a:buFont typeface="Courier New" panose="02070309020205020404" pitchFamily="49" charset="0"/>
                <a:buChar char="o"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9856" indent="-179964" algn="l" defTabSz="1088558" rtl="0" eaLnBrk="1" latinLnBrk="0" hangingPunct="1">
                <a:spcBef>
                  <a:spcPts val="100"/>
                </a:spcBef>
                <a:buClr>
                  <a:schemeClr val="tx1"/>
                </a:buClr>
                <a:buSzPct val="100000"/>
                <a:buFont typeface="Symbol" panose="05050102010706020507" pitchFamily="18" charset="2"/>
                <a:buChar char="-"/>
                <a:defRPr sz="1400" b="0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93535" indent="-272140" algn="l" defTabSz="108855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814" indent="-272140" algn="l" defTabSz="108855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2093" indent="-272140" algn="l" defTabSz="108855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6373" indent="-272140" algn="l" defTabSz="1088558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1200" lvl="0" indent="-151200">
                <a:spcBef>
                  <a:spcPts val="600"/>
                </a:spcBef>
                <a:buSzPct val="90000"/>
                <a:buFont typeface="Arial" panose="020B0604020202020204" pitchFamily="34" charset="0"/>
                <a:buChar char="•"/>
              </a:pPr>
              <a:r>
                <a:rPr lang="en-US" sz="1000" u="none" strike="noStrike" dirty="0">
                  <a:effectLst/>
                  <a:ea typeface="Arial" panose="020B0604020202020204" pitchFamily="34" charset="0"/>
                </a:rPr>
                <a:t>Advanced incident support </a:t>
              </a:r>
            </a:p>
            <a:p>
              <a:pPr marL="151200" lvl="0" indent="-151200">
                <a:spcBef>
                  <a:spcPts val="600"/>
                </a:spcBef>
                <a:buSzPct val="90000"/>
                <a:buFont typeface="Arial" panose="020B0604020202020204" pitchFamily="34" charset="0"/>
                <a:buChar char="•"/>
              </a:pPr>
              <a:r>
                <a:rPr lang="en-US" sz="1000" u="none" strike="noStrike" dirty="0">
                  <a:effectLst/>
                  <a:ea typeface="Arial" panose="020B0604020202020204" pitchFamily="34" charset="0"/>
                </a:rPr>
                <a:t>Deliverability audits </a:t>
              </a:r>
            </a:p>
            <a:p>
              <a:pPr marL="151200" lvl="0" indent="-151200">
                <a:spcBef>
                  <a:spcPts val="600"/>
                </a:spcBef>
                <a:buSzPct val="90000"/>
                <a:buFont typeface="Arial" panose="020B0604020202020204" pitchFamily="34" charset="0"/>
                <a:buChar char="•"/>
              </a:pPr>
              <a:r>
                <a:rPr lang="en-US" sz="1000" u="none" strike="noStrike" dirty="0">
                  <a:effectLst/>
                  <a:ea typeface="Arial" panose="020B0604020202020204" pitchFamily="34" charset="0"/>
                </a:rPr>
                <a:t>Regular support reviews</a:t>
              </a:r>
              <a:endParaRPr lang="en-US" sz="1000" dirty="0">
                <a:ea typeface="Arial" panose="020B0604020202020204" pitchFamily="34" charset="0"/>
              </a:endParaRPr>
            </a:p>
          </p:txBody>
        </p:sp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8335C023-6B0D-CC11-784A-5098E047A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696969" y="1464086"/>
              <a:ext cx="324000" cy="324000"/>
            </a:xfrm>
            <a:prstGeom prst="rect">
              <a:avLst/>
            </a:prstGeom>
          </p:spPr>
        </p:pic>
      </p:grp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E386E1CE-F1FB-0518-3867-1A21E91431BC}"/>
              </a:ext>
            </a:extLst>
          </p:cNvPr>
          <p:cNvSpPr txBox="1">
            <a:spLocks/>
          </p:cNvSpPr>
          <p:nvPr/>
        </p:nvSpPr>
        <p:spPr bwMode="black">
          <a:xfrm>
            <a:off x="6482294" y="5566043"/>
            <a:ext cx="4503143" cy="598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Tx/>
              <a:buSzPct val="80000"/>
              <a:buFont typeface="72 Brand" panose="02000000000000000000" pitchFamily="2" charset="0"/>
              <a:buChar char="​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1000">
                <a:solidFill>
                  <a:schemeClr val="tx2"/>
                </a:solidFill>
                <a:latin typeface="+mj-lt"/>
                <a:ea typeface="Arial" panose="020B0604020202020204" pitchFamily="34" charset="0"/>
              </a:rPr>
              <a:t>Ready to accelerate your results?</a:t>
            </a:r>
            <a:br>
              <a:rPr lang="en-US" sz="1000">
                <a:ea typeface="Arial" panose="020B0604020202020204" pitchFamily="34" charset="0"/>
              </a:rPr>
            </a:br>
            <a:r>
              <a:rPr lang="en-US" sz="1000">
                <a:ea typeface="Arial" panose="020B0604020202020204" pitchFamily="34" charset="0"/>
              </a:rPr>
              <a:t>Talk to a Customer Success Manager to learn more about how accelerated adoption services for SAP Emarsys can help your business rapidly scale success.</a:t>
            </a: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BCABA178-8724-3AEE-3EA7-3B829BD9B7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4853" y="5642256"/>
            <a:ext cx="385734" cy="385734"/>
          </a:xfrm>
          <a:prstGeom prst="rect">
            <a:avLst/>
          </a:prstGeom>
        </p:spPr>
      </p:pic>
      <p:sp>
        <p:nvSpPr>
          <p:cNvPr id="8" name="Ecken des Rechtecks auf der gleichen Seite abrunden 7">
            <a:extLst>
              <a:ext uri="{FF2B5EF4-FFF2-40B4-BE49-F238E27FC236}">
                <a16:creationId xmlns:a16="http://schemas.microsoft.com/office/drawing/2014/main" id="{911E658E-89E5-14F3-7C15-5AE63DD21061}"/>
              </a:ext>
            </a:extLst>
          </p:cNvPr>
          <p:cNvSpPr/>
          <p:nvPr/>
        </p:nvSpPr>
        <p:spPr bwMode="gray">
          <a:xfrm>
            <a:off x="5520641" y="1727779"/>
            <a:ext cx="1929600" cy="90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EE30195-8C0F-DD74-445D-51616864BD39}"/>
              </a:ext>
            </a:extLst>
          </p:cNvPr>
          <p:cNvGrpSpPr/>
          <p:nvPr/>
        </p:nvGrpSpPr>
        <p:grpSpPr>
          <a:xfrm>
            <a:off x="7607199" y="1722365"/>
            <a:ext cx="1931021" cy="3131999"/>
            <a:chOff x="7600714" y="1722365"/>
            <a:chExt cx="1931021" cy="3131999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5127A41B-52F8-56D3-E9CD-0F095089B242}"/>
                </a:ext>
              </a:extLst>
            </p:cNvPr>
            <p:cNvGrpSpPr/>
            <p:nvPr/>
          </p:nvGrpSpPr>
          <p:grpSpPr>
            <a:xfrm>
              <a:off x="7602135" y="1722365"/>
              <a:ext cx="1929600" cy="3131999"/>
              <a:chOff x="5520642" y="1190785"/>
              <a:chExt cx="1929600" cy="3131999"/>
            </a:xfrm>
          </p:grpSpPr>
          <p:sp>
            <p:nvSpPr>
              <p:cNvPr id="40" name="Abgerundetes Rechteck 39">
                <a:extLst>
                  <a:ext uri="{FF2B5EF4-FFF2-40B4-BE49-F238E27FC236}">
                    <a16:creationId xmlns:a16="http://schemas.microsoft.com/office/drawing/2014/main" id="{C03BE8A7-C44A-0964-0B66-39C37A7C654A}"/>
                  </a:ext>
                </a:extLst>
              </p:cNvPr>
              <p:cNvSpPr/>
              <p:nvPr/>
            </p:nvSpPr>
            <p:spPr bwMode="gray">
              <a:xfrm>
                <a:off x="5520642" y="1190785"/>
                <a:ext cx="1929600" cy="3131999"/>
              </a:xfrm>
              <a:prstGeom prst="roundRect">
                <a:avLst>
                  <a:gd name="adj" fmla="val 2662"/>
                </a:avLst>
              </a:prstGeom>
              <a:solidFill>
                <a:schemeClr val="bg1"/>
              </a:solidFill>
              <a:ln w="3175" algn="ctr">
                <a:noFill/>
                <a:miter lim="800000"/>
                <a:headEnd/>
                <a:tailEnd/>
              </a:ln>
              <a:effectLst>
                <a:outerShdw blurRad="228600" dist="25400" dir="2700000" algn="tl" rotWithShape="0">
                  <a:prstClr val="black">
                    <a:alpha val="15000"/>
                  </a:prstClr>
                </a:outerShdw>
              </a:effectLst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en-US" sz="18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+mn-lt"/>
                  <a:ea typeface="72 Brand" pitchFamily="34" charset="-128"/>
                  <a:cs typeface="72 Brand" pitchFamily="34" charset="-128"/>
                </a:endParaRPr>
              </a:p>
            </p:txBody>
          </p:sp>
          <p:sp>
            <p:nvSpPr>
              <p:cNvPr id="41" name="Title">
                <a:extLst>
                  <a:ext uri="{FF2B5EF4-FFF2-40B4-BE49-F238E27FC236}">
                    <a16:creationId xmlns:a16="http://schemas.microsoft.com/office/drawing/2014/main" id="{8BF1C1C0-79F8-BC37-9D25-FCE71D78B7A5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687567" y="1881000"/>
                <a:ext cx="1279639" cy="369332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algn="l" defTabSz="1088558" rtl="0" eaLnBrk="1" latinLnBrk="0" hangingPunct="1">
                  <a:spcBef>
                    <a:spcPct val="0"/>
                  </a:spcBef>
                  <a:buNone/>
                  <a:defRPr sz="2400" b="0" i="0" kern="1200" baseline="0">
                    <a:solidFill>
                      <a:schemeClr val="tx1"/>
                    </a:solidFill>
                    <a:latin typeface="72 Brand Medium" panose="020B0504030603020204" pitchFamily="34" charset="0"/>
                    <a:ea typeface="+mj-ea"/>
                    <a:cs typeface="+mj-cs"/>
                  </a:defRPr>
                </a:lvl1pPr>
              </a:lstStyle>
              <a:p>
                <a:r>
                  <a:rPr lang="en-US" sz="1200">
                    <a:latin typeface="+mj-lt"/>
                  </a:rPr>
                  <a:t>Technical guidance</a:t>
                </a:r>
              </a:p>
            </p:txBody>
          </p:sp>
          <p:sp>
            <p:nvSpPr>
              <p:cNvPr id="42" name="Text Placeholder 3">
                <a:extLst>
                  <a:ext uri="{FF2B5EF4-FFF2-40B4-BE49-F238E27FC236}">
                    <a16:creationId xmlns:a16="http://schemas.microsoft.com/office/drawing/2014/main" id="{18D58823-0ED2-0C64-13A5-DA60D1E014E9}"/>
                  </a:ext>
                </a:extLst>
              </p:cNvPr>
              <p:cNvSpPr txBox="1">
                <a:spLocks/>
              </p:cNvSpPr>
              <p:nvPr/>
            </p:nvSpPr>
            <p:spPr bwMode="black">
              <a:xfrm>
                <a:off x="5692407" y="2492420"/>
                <a:ext cx="1688560" cy="119471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1088558" rtl="0" eaLnBrk="1" latinLnBrk="0" hangingPunct="1">
                  <a:spcBef>
                    <a:spcPts val="1800"/>
                  </a:spcBef>
                  <a:buClrTx/>
                  <a:buSzPct val="80000"/>
                  <a:buFont typeface="72 Brand" panose="02000000000000000000" pitchFamily="2" charset="0"/>
                  <a:buChar char="​"/>
                  <a:defRPr sz="20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9964" indent="-179964" algn="l" defTabSz="1088558" rtl="0" eaLnBrk="1" latinLnBrk="0" hangingPunct="1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8775" indent="-179388" algn="l" defTabSz="1088558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–"/>
                  <a:defRPr lang="en-US" sz="1800" b="0" i="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9892" indent="-179964" algn="l" defTabSz="1088558" rtl="0" eaLnBrk="1" latinLnBrk="0" hangingPunct="1">
                  <a:spcBef>
                    <a:spcPts val="300"/>
                  </a:spcBef>
                  <a:buClr>
                    <a:schemeClr val="tx1"/>
                  </a:buClr>
                  <a:buSzPct val="80000"/>
                  <a:buFont typeface="Courier New" panose="02070309020205020404" pitchFamily="49" charset="0"/>
                  <a:buChar char="o"/>
                  <a:defRPr sz="1600" b="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19856" indent="-179964" algn="l" defTabSz="1088558" rtl="0" eaLnBrk="1" latinLnBrk="0" hangingPunct="1">
                  <a:spcBef>
                    <a:spcPts val="100"/>
                  </a:spcBef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defRPr sz="1400" b="0" i="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93535" indent="-272140" algn="l" defTabSz="108855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37814" indent="-272140" algn="l" defTabSz="108855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82093" indent="-272140" algn="l" defTabSz="108855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26373" indent="-272140" algn="l" defTabSz="108855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51200" lvl="0" indent="-151200">
                  <a:spcBef>
                    <a:spcPts val="600"/>
                  </a:spcBef>
                  <a:buSzPct val="90000"/>
                  <a:buFont typeface="Arial" panose="020B0604020202020204" pitchFamily="34" charset="0"/>
                  <a:buChar char="•"/>
                </a:pPr>
                <a:r>
                  <a:rPr lang="en-US" sz="1000" u="none" strike="noStrike" dirty="0">
                    <a:effectLst/>
                    <a:ea typeface="Arial" panose="020B0604020202020204" pitchFamily="34" charset="0"/>
                  </a:rPr>
                  <a:t>Technical Consultation with a designated team </a:t>
                </a:r>
                <a:br>
                  <a:rPr lang="en-US" sz="1000" u="none" strike="noStrike" dirty="0">
                    <a:effectLst/>
                    <a:ea typeface="Arial" panose="020B0604020202020204" pitchFamily="34" charset="0"/>
                  </a:rPr>
                </a:br>
                <a:r>
                  <a:rPr lang="en-US" sz="1000" u="none" strike="noStrike" dirty="0">
                    <a:effectLst/>
                    <a:ea typeface="Arial" panose="020B0604020202020204" pitchFamily="34" charset="0"/>
                  </a:rPr>
                  <a:t>of experts </a:t>
                </a:r>
              </a:p>
              <a:p>
                <a:pPr marL="151200" lvl="0" indent="-151200">
                  <a:spcBef>
                    <a:spcPts val="600"/>
                  </a:spcBef>
                  <a:buSzPct val="90000"/>
                  <a:buFont typeface="Arial" panose="020B0604020202020204" pitchFamily="34" charset="0"/>
                  <a:buChar char="•"/>
                </a:pPr>
                <a:r>
                  <a:rPr lang="en-US" sz="1000" u="none" strike="noStrike" dirty="0">
                    <a:effectLst/>
                    <a:ea typeface="Arial" panose="020B0604020202020204" pitchFamily="34" charset="0"/>
                  </a:rPr>
                  <a:t>Pre- and post implementation checks </a:t>
                </a:r>
              </a:p>
              <a:p>
                <a:pPr marL="151200" lvl="0" indent="-151200">
                  <a:spcBef>
                    <a:spcPts val="600"/>
                  </a:spcBef>
                  <a:buSzPct val="90000"/>
                  <a:buFont typeface="Arial" panose="020B0604020202020204" pitchFamily="34" charset="0"/>
                  <a:buChar char="•"/>
                </a:pPr>
                <a:r>
                  <a:rPr lang="en-US" sz="1000" u="none" strike="noStrike" dirty="0">
                    <a:effectLst/>
                    <a:ea typeface="Arial" panose="020B0604020202020204" pitchFamily="34" charset="0"/>
                  </a:rPr>
                  <a:t>Integration best practices </a:t>
                </a:r>
              </a:p>
              <a:p>
                <a:pPr marL="151200" lvl="0" indent="-151200">
                  <a:spcBef>
                    <a:spcPts val="600"/>
                  </a:spcBef>
                  <a:buSzPct val="90000"/>
                  <a:buFont typeface="Arial" panose="020B0604020202020204" pitchFamily="34" charset="0"/>
                  <a:buChar char="•"/>
                </a:pPr>
                <a:r>
                  <a:rPr lang="en-US" sz="1000" u="none" strike="noStrike" dirty="0">
                    <a:effectLst/>
                    <a:ea typeface="Arial" panose="020B0604020202020204" pitchFamily="34" charset="0"/>
                  </a:rPr>
                  <a:t>Feature and channel adoption guidance</a:t>
                </a:r>
                <a:endParaRPr lang="en-US" sz="1000" dirty="0">
                  <a:ea typeface="Arial" panose="020B0604020202020204" pitchFamily="34" charset="0"/>
                </a:endParaRPr>
              </a:p>
            </p:txBody>
          </p:sp>
          <p:pic>
            <p:nvPicPr>
              <p:cNvPr id="46" name="Grafik 45">
                <a:extLst>
                  <a:ext uri="{FF2B5EF4-FFF2-40B4-BE49-F238E27FC236}">
                    <a16:creationId xmlns:a16="http://schemas.microsoft.com/office/drawing/2014/main" id="{F4C02F23-D0A9-7533-EC87-E0B42B519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/>
            </p:blipFill>
            <p:spPr>
              <a:xfrm>
                <a:off x="5716286" y="1462345"/>
                <a:ext cx="313200" cy="313200"/>
              </a:xfrm>
              <a:prstGeom prst="rect">
                <a:avLst/>
              </a:prstGeom>
            </p:spPr>
          </p:pic>
        </p:grpSp>
        <p:sp>
          <p:nvSpPr>
            <p:cNvPr id="9" name="Ecken des Rechtecks auf der gleichen Seite abrunden 8">
              <a:extLst>
                <a:ext uri="{FF2B5EF4-FFF2-40B4-BE49-F238E27FC236}">
                  <a16:creationId xmlns:a16="http://schemas.microsoft.com/office/drawing/2014/main" id="{5699A219-C366-E6E0-DC0D-A2FBC817B2F1}"/>
                </a:ext>
              </a:extLst>
            </p:cNvPr>
            <p:cNvSpPr/>
            <p:nvPr/>
          </p:nvSpPr>
          <p:spPr bwMode="gray">
            <a:xfrm>
              <a:off x="7600714" y="1727948"/>
              <a:ext cx="1929600" cy="90000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algn="ctr">
              <a:noFill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72 Brand" pitchFamily="34" charset="-128"/>
                <a:cs typeface="72 Brand" pitchFamily="34" charset="-128"/>
              </a:endParaRPr>
            </a:p>
          </p:txBody>
        </p:sp>
      </p:grpSp>
      <p:sp>
        <p:nvSpPr>
          <p:cNvPr id="10" name="Ecken des Rechtecks auf der gleichen Seite abrunden 9">
            <a:extLst>
              <a:ext uri="{FF2B5EF4-FFF2-40B4-BE49-F238E27FC236}">
                <a16:creationId xmlns:a16="http://schemas.microsoft.com/office/drawing/2014/main" id="{EA46F026-68A1-62A6-8345-4591FF02E4D4}"/>
              </a:ext>
            </a:extLst>
          </p:cNvPr>
          <p:cNvSpPr/>
          <p:nvPr/>
        </p:nvSpPr>
        <p:spPr bwMode="gray">
          <a:xfrm>
            <a:off x="9696550" y="1726837"/>
            <a:ext cx="1929600" cy="90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rgbClr val="05C7C0"/>
              </a:gs>
            </a:gsLst>
            <a:path path="circle">
              <a:fillToRect l="100000" t="100000"/>
            </a:path>
            <a:tileRect r="-100000" b="-100000"/>
          </a:gradFill>
          <a:ln w="25400" algn="ctr">
            <a:noFill/>
            <a:miter lim="800000"/>
            <a:headEnd/>
            <a:tailEnd/>
          </a:ln>
        </p:spPr>
        <p:txBody>
          <a:bodyPr lIns="90000" tIns="72000" rIns="90000" bIns="72000" rtlCol="0" anchor="ctr"/>
          <a:lstStyle/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800" b="0" i="0" u="none" strike="noStrike" kern="0" cap="none" spc="0" normalizeH="0" baseline="0">
              <a:ln>
                <a:noFill/>
              </a:ln>
              <a:effectLst/>
              <a:uLnTx/>
              <a:uFillTx/>
              <a:latin typeface="+mn-lt"/>
              <a:ea typeface="72 Brand" pitchFamily="34" charset="-128"/>
              <a:cs typeface="72 Brand" pitchFamily="34" charset="-128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56512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ectionNumber SlideNumb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/100 [4]&quot; Source=&quot;Harvey 100&quot; 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4/100 [94]&quot; Source=&quot;Harvey 100&quot; 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5/100 [95]&quot; Source=&quot;Harvey 100&quot; 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6/100 [96]&quot; Source=&quot;Harvey 100&quot; 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7/100 [97]&quot; Source=&quot;Harvey 100&quot; 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8/100 [98]&quot; Source=&quot;Harvey 100&quot; 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9/100 [99]&quot; Source=&quot;Harvey 100&quot; 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0/100 [100]&quot; Source=&quot;Harvey 100&quot; 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/100 [5]&quot; Source=&quot;Harvey 100&quot; 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/100 [6]&quot; Source=&quot;Harvey 100&quot; 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/100 [7]&quot; Source=&quot;Harvey 100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/100 [8]&quot; Source=&quot;Harvey 100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/100 [9]&quot; Source=&quot;Harvey 100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0/100 [10]&quot; Source=&quot;Harvey 100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1/100 [11]&quot; Source=&quot;Harvey 100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2/100 [12]&quot; Source=&quot;Harvey 100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3/100 [13]&quot; Source=&quot;Harvey 100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4/100 [14]&quot; Source=&quot;Harvey 100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5/100 [15]&quot; Source=&quot;Harvey 100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6/100 [16]&quot; Source=&quot;Harvey 100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7/100 [17]&quot; Source=&quot;Harvey 100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8/100 [18]&quot; Source=&quot;Harvey 100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9/100 [19]&quot; Source=&quot;Harvey 100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0/100 [20]&quot; Source=&quot;Harvey 100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1/100 [21]&quot; Source=&quot;Harvey 100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2/100 [22]&quot; Source=&quot;Harvey 100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3/100 [23]&quot; Source=&quot;Harvey 10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4/100 [24]&quot; Source=&quot;Harvey 100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5/100 [25]&quot; Source=&quot;Harvey 100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6/100 [26]&quot; Source=&quot;Harvey 100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7/100 [27]&quot; Source=&quot;Harvey 100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8/100 [28]&quot; Source=&quot;Harvey 100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9/100 [29]&quot; Source=&quot;Harvey 100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0/100 [30]&quot; Source=&quot;Harvey 100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1/100 [31]&quot; Source=&quot;Harvey 100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2/100 [32]&quot; Source=&quot;Harvey 100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3/100 [33]&quot; Source=&quot;Harvey 100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4/100 [34]&quot; Source=&quot;Harvey 100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5/100 [35]&quot; Source=&quot;Harvey 100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6/100 [36]&quot; Source=&quot;Harvey 100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7/100 [37]&quot; Source=&quot;Harvey 100&quot; 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8/100 [38]&quot; Source=&quot;Harvey 100&quot; 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9/100 [39]&quot; Source=&quot;Harvey 100&quot; 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0/100 [40]&quot; Source=&quot;Harvey 100&quot; 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1/100 [41]&quot; Source=&quot;Harvey 100&quot; 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2/100 [42]&quot; Source=&quot;Harvey 100&quot; 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3/100 [43]&quot; Source=&quot;Harvey 100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d5f66dcd-7c8d-4661-849b-23a9587c15e3&quot; /&gt;"/>
  <p:tag name="SP_POWERSHAPE" val="&lt;PowerShapeTag ClassVersion=&quot;0&quot; GUID=&quot;81f1f80b-b882-418d-8bbb-9c38d8d27274&quot; IsConsolidated=&quot;False&quot; IsTopLevel=&quot;True&quot; Layer=&quot;Harvey 100&quot; Source=&quot;Harvey 100&quot; 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4/100 [44]&quot; Source=&quot;Harvey 100&quot; 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5/100 [45]&quot; Source=&quot;Harvey 100&quot; 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6/100 [46]&quot; Source=&quot;Harvey 100&quot; 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7/100 [47]&quot; Source=&quot;Harvey 100&quot; 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8/100 [48]&quot; Source=&quot;Harvey 100&quot; 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49/100 [49]&quot; Source=&quot;Harvey 100&quot; 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0/100 [50]&quot; Source=&quot;Harvey 100&quot; 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1/100 [51]&quot; Source=&quot;Harvey 100&quot; 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2/100 [52]&quot; Source=&quot;Harvey 100&quot; 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3/100 [53]&quot; Source=&quot;Harvey 100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0/100 [0]&quot; Source=&quot;Harvey 100&quot; 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4/100 [54]&quot; Source=&quot;Harvey 100&quot; 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5/100 [55]&quot; Source=&quot;Harvey 100&quot; 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6/100 [56]&quot; Source=&quot;Harvey 100&quot; 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7/100 [57]&quot; Source=&quot;Harvey 100&quot; 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8/100 [58]&quot; Source=&quot;Harvey 100&quot; 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59/100 [59]&quot; Source=&quot;Harvey 100&quot; 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0/100 [60]&quot; Source=&quot;Harvey 100&quot; 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1/100 [61]&quot; Source=&quot;Harvey 100&quot; 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2/100 [62]&quot; Source=&quot;Harvey 100&quot; 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3/100 [63]&quot; Source=&quot;Harvey 100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1/100 [1]&quot; Source=&quot;Harvey 100&quot; 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4/100 [64]&quot; Source=&quot;Harvey 100&quot; 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5/100 [65]&quot; Source=&quot;Harvey 100&quot; 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6/100 [66]&quot; Source=&quot;Harvey 100&quot; 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7/100 [67]&quot; Source=&quot;Harvey 100&quot; 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8/100 [68]&quot; Source=&quot;Harvey 100&quot; 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69/100 [69]&quot; Source=&quot;Harvey 100&quot; 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0/100 [70]&quot; Source=&quot;Harvey 100&quot; 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1/100 [71]&quot; Source=&quot;Harvey 100&quot; 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2/100 [72]&quot; Source=&quot;Harvey 100&quot; 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3/100 [73]&quot; Source=&quot;Harvey 100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2/100 [2]&quot; Source=&quot;Harvey 100&quot; 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4/100 [74]&quot; Source=&quot;Harvey 100&quot; 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5/100 [75]&quot; Source=&quot;Harvey 100&quot; 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6/100 [76]&quot; Source=&quot;Harvey 100&quot; 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7/100 [77]&quot; Source=&quot;Harvey 100&quot; 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8/100 [78]&quot; Source=&quot;Harvey 100&quot; 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79/100 [79]&quot; Source=&quot;Harvey 100&quot; 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0/100 [80]&quot; Source=&quot;Harvey 100&quot; 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1/100 [81]&quot; Source=&quot;Harvey 100&quot; 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2/100 [82]&quot; Source=&quot;Harvey 100&quot; 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3/100 [83]&quot; Source=&quot;Harvey 10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3/100 [3]&quot; Source=&quot;Harvey 100&quot; /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4/100 [84]&quot; Source=&quot;Harvey 100&quot; 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5/100 [85]&quot; Source=&quot;Harvey 100&quot; 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6/100 [86]&quot; Source=&quot;Harvey 100&quot; 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7/100 [87]&quot; Source=&quot;Harvey 100&quot; 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8/100 [88]&quot; Source=&quot;Harvey 100&quot; 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89/100 [89]&quot; Source=&quot;Harvey 100&quot; 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0/100 [90]&quot; Source=&quot;Harvey 100&quot; 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1/100 [91]&quot; Source=&quot;Harvey 100&quot; 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2/100 [92]&quot; Source=&quot;Harvey 100&quot; 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81f1f80b-b882-418d-8bbb-9c38d8d27274&quot; IsConsolidated=&quot;False&quot; IsTopLevel=&quot;False&quot; Layer=&quot;Harvey 93/100 [93]&quot; Source=&quot;Harvey 100&quot; /&gt;"/>
</p:tagLst>
</file>

<file path=ppt/theme/theme1.xml><?xml version="1.0" encoding="utf-8"?>
<a:theme xmlns:a="http://schemas.openxmlformats.org/drawingml/2006/main" name="SAP Template 2025">
  <a:themeElements>
    <a:clrScheme name="SAP Colors 2023">
      <a:dk1>
        <a:srgbClr val="000000"/>
      </a:dk1>
      <a:lt1>
        <a:srgbClr val="FFFFFF"/>
      </a:lt1>
      <a:dk2>
        <a:srgbClr val="1B90FF"/>
      </a:dk2>
      <a:lt2>
        <a:srgbClr val="89D1FF"/>
      </a:lt2>
      <a:accent1>
        <a:srgbClr val="E76500"/>
      </a:accent1>
      <a:accent2>
        <a:srgbClr val="049F9A"/>
      </a:accent2>
      <a:accent3>
        <a:srgbClr val="36A41D"/>
      </a:accent3>
      <a:accent4>
        <a:srgbClr val="FA4F96"/>
      </a:accent4>
      <a:accent5>
        <a:srgbClr val="F31DED"/>
      </a:accent5>
      <a:accent6>
        <a:srgbClr val="7858FF"/>
      </a:accent6>
      <a:hlink>
        <a:srgbClr val="0070F2"/>
      </a:hlink>
      <a:folHlink>
        <a:srgbClr val="0070F2"/>
      </a:folHlink>
    </a:clrScheme>
    <a:fontScheme name="SAP 2023">
      <a:majorFont>
        <a:latin typeface="72 Brand Medium"/>
        <a:ea typeface=""/>
        <a:cs typeface=""/>
      </a:majorFont>
      <a:minorFont>
        <a:latin typeface="72 Brand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noFill/>
        <a:ln w="25400" algn="ctr">
          <a:solidFill>
            <a:schemeClr val="tx1"/>
          </a:solidFill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18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72 Brand" pitchFamily="34" charset="-128"/>
            <a:cs typeface="72 Brand" pitchFamily="34" charset="-128"/>
          </a:defRPr>
        </a:defPPr>
      </a:lstStyle>
    </a:spDef>
    <a:lnDef>
      <a:spPr>
        <a:ln w="254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fontAlgn="base">
          <a:spcBef>
            <a:spcPct val="50000"/>
          </a:spcBef>
          <a:spcAft>
            <a:spcPct val="0"/>
          </a:spcAft>
          <a:buClr>
            <a:schemeClr val="tx1"/>
          </a:buClr>
          <a:buSzPct val="100000"/>
          <a:defRPr sz="1800" kern="0" dirty="0" err="1" smtClean="0">
            <a:latin typeface="72 Brand" panose="020B0504030603020204" pitchFamily="34" charset="0"/>
            <a:ea typeface="72 Brand" pitchFamily="34" charset="-128"/>
            <a:cs typeface="72 Brand" pitchFamily="34" charset="-128"/>
          </a:defRPr>
        </a:defPPr>
      </a:lstStyle>
    </a:txDef>
  </a:objectDefaults>
  <a:extraClrSchemeLst/>
  <a:custClrLst>
    <a:custClr name="Blue 2">
      <a:srgbClr val="D1EFFF"/>
    </a:custClr>
    <a:custClr name="Blue 4">
      <a:srgbClr val="89D1FF"/>
    </a:custClr>
    <a:custClr name="Blue 6">
      <a:srgbClr val="1B90FF"/>
    </a:custClr>
    <a:custClr name="Blue 7">
      <a:srgbClr val="0070F2"/>
    </a:custClr>
    <a:custClr name="Blue 10">
      <a:srgbClr val="002A86"/>
    </a:custClr>
    <a:custClr name="Blue 11">
      <a:srgbClr val="00144A"/>
    </a:custClr>
    <a:custClr name="Mango 2">
      <a:srgbClr val="FFF3B8"/>
    </a:custClr>
    <a:custClr name="Mango 4">
      <a:srgbClr val="FFC933"/>
    </a:custClr>
    <a:custClr name="Mango 6">
      <a:srgbClr val="E76500"/>
    </a:custClr>
    <a:custClr name="Mango 7">
      <a:srgbClr val="C35500"/>
    </a:custClr>
    <a:custClr name="Mango 10">
      <a:srgbClr val="6D1900"/>
    </a:custClr>
    <a:custClr name="Mango 11">
      <a:srgbClr val="450B00"/>
    </a:custClr>
    <a:custClr name="Teal 2">
      <a:srgbClr val="C2FCEE"/>
    </a:custClr>
    <a:custClr name="Teal 4">
      <a:srgbClr val="2CE0BF"/>
    </a:custClr>
    <a:custClr name="Teal 6">
      <a:srgbClr val="049F9A"/>
    </a:custClr>
    <a:custClr name="Teal 7">
      <a:srgbClr val="07838F"/>
    </a:custClr>
    <a:custClr name="Teal 10">
      <a:srgbClr val="02414C"/>
    </a:custClr>
    <a:custClr name="Teal 11">
      <a:srgbClr val="012931"/>
    </a:custClr>
    <a:custClr name="Green 2">
      <a:srgbClr val="EBF5CB"/>
    </a:custClr>
    <a:custClr name="Green 4">
      <a:srgbClr val="97DD40"/>
    </a:custClr>
    <a:custClr name="Green 6">
      <a:srgbClr val="36A41D"/>
    </a:custClr>
    <a:custClr name="Green 7">
      <a:srgbClr val="188918"/>
    </a:custClr>
    <a:custClr name="Green 10">
      <a:srgbClr val="164323"/>
    </a:custClr>
    <a:custClr name="Green 11">
      <a:srgbClr val="0E2B16"/>
    </a:custClr>
    <a:custClr name="Red 2">
      <a:srgbClr val="FFD5EA"/>
    </a:custClr>
    <a:custClr name="Red 4">
      <a:srgbClr val="FF8CB2"/>
    </a:custClr>
    <a:custClr name="Red 6">
      <a:srgbClr val="EE3939"/>
    </a:custClr>
    <a:custClr name="Red 7">
      <a:srgbClr val="D20A0A"/>
    </a:custClr>
    <a:custClr name="Red 10">
      <a:srgbClr val="5A0404"/>
    </a:custClr>
    <a:custClr name="Red 11">
      <a:srgbClr val="350000"/>
    </a:custClr>
    <a:custClr name="Raspberry 2">
      <a:srgbClr val="FFDCE8"/>
    </a:custClr>
    <a:custClr name="Raspberry 4">
      <a:srgbClr val="FEADC8"/>
    </a:custClr>
    <a:custClr name="Raspberry 6">
      <a:srgbClr val="FA4F96"/>
    </a:custClr>
    <a:custClr name="Raspberry 7">
      <a:srgbClr val="DF1278"/>
    </a:custClr>
    <a:custClr name="Raspberry 10">
      <a:srgbClr val="71014B"/>
    </a:custClr>
    <a:custClr name="Raspberry 11">
      <a:srgbClr val="510136"/>
    </a:custClr>
    <a:custClr name="Pink 2">
      <a:srgbClr val="FFDCF3"/>
    </a:custClr>
    <a:custClr name="Pink 4">
      <a:srgbClr val="FF8AF0"/>
    </a:custClr>
    <a:custClr name="Pink 6">
      <a:srgbClr val="F31DED"/>
    </a:custClr>
    <a:custClr name="Pink 7">
      <a:srgbClr val="CC00DC"/>
    </a:custClr>
    <a:custClr name="Pink 10">
      <a:srgbClr val="510080"/>
    </a:custClr>
    <a:custClr name="Pink 11">
      <a:srgbClr val="28004A"/>
    </a:custClr>
    <a:custClr name="Indigo 2">
      <a:srgbClr val="E2D8FF"/>
    </a:custClr>
    <a:custClr name="Indigo 4">
      <a:srgbClr val="B894FF"/>
    </a:custClr>
    <a:custClr name="Indigo 6">
      <a:srgbClr val="7858FF"/>
    </a:custClr>
    <a:custClr name="Indigo 7">
      <a:srgbClr val="5D36FF"/>
    </a:custClr>
    <a:custClr name="Indigo 10">
      <a:srgbClr val="1C0C6E"/>
    </a:custClr>
    <a:custClr name="Indigo 11">
      <a:srgbClr val="0E0637"/>
    </a:custClr>
  </a:custClrLst>
  <a:extLst>
    <a:ext uri="{05A4C25C-085E-4340-85A3-A5531E510DB2}">
      <thm15:themeFamily xmlns:thm15="http://schemas.microsoft.com/office/thememl/2012/main" name="SAP_Emarsys_2025" id="{D48188A1-F346-5E42-95C4-15BE42B6CB03}" vid="{24F05EC8-1C73-DB4D-989F-5ABBE17A0EC2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ue 2">
      <a:srgbClr val="D1EFFF"/>
    </a:custClr>
  </a:custClr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0FCFAFA-D3D3-1441-8101-DA629D03A5D9}">
  <we:reference id="b0692d11-e342-a550-cfba-e8c57e47b8f1" version="1.0.0.8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65AE667-A5F5-0F47-8627-5174A8B7EA47}">
  <we:reference id="b8d7a30b-109c-4c41-a1df-a6cb639730b5" version="2.0.0.5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FormConfiguration><![CDATA[{"formFields":[{"distinct":false,"hideIfNoUserInteractionRequired":false,"required":true,"autoSelectFirstOption":false,"shareValue":false,"type":"dropDown","dataSourceName":"PPTSubBrandLogos2023","dataSourceFieldName":"Name","name":"SAPLogo","label":"Select Template"},{"distinct":false,"hideIfNoUserInteractionRequired":false,"required":true,"autoSelectFirstOption":false,"shareValue":false,"type":"dropDown","dataSourceName":"Classification","dataSourceFieldName":"Name","name":"Classification","label":"Select Classification"},{"required":false,"shareValue":false,"type":"datePicker","name":"Date","label":"Date"},{"required":false,"placeholder":"","lines":1,"defaultValue":"{{StringJoin(\" \", UserProfile.FirstName,UserProfile.LastName)}}","helpTexts":{"prefix":"After your name, include your preferred pronouns (they/them, she/her, he/him)."},"shareValue":false,"type":"textBox","name":"SpeakerName","label":"Name and Pronouns"},{"required":false,"placeholder":"","lines":1,"defaultValue":"{{UserProfile.Email}}","shareValue":false,"type":"textBox","name":"Email","label":"Email"}],"formDataEntries":[{"name":"SAPLogo","value":"S53VNoYTWLZeRNa9ud1p8Pedp7PjdVNyQtgSuiloaX8="},{"name":"Classification","value":"OmrOP8d402txjl1Zr787gUA6bTWeMdaxGEF9U5BKD64="},{"name":"SpeakerName","value":"YnPwfaWtJd9yqRikMcavEg=="},{"name":"Email","value":"v35+JSpO6F5yjM5PrFdVwQ=="}]}]]></TemplafyFormConfiguration>
</file>

<file path=customXml/item12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13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16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17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25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9f7773-5b16-460b-be9a-e10be11b395c">
      <Terms xmlns="http://schemas.microsoft.com/office/infopath/2007/PartnerControls"/>
    </lcf76f155ced4ddcb4097134ff3c332f>
    <TaxCatchAll xmlns="0e00d59e-b0d2-4e67-be34-67e465b0fbed" xsi:nil="true"/>
  </documentManagement>
</p:properties>
</file>

<file path=customXml/item27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2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034B036C92A4A897F8A958DF51533" ma:contentTypeVersion="18" ma:contentTypeDescription="Create a new document." ma:contentTypeScope="" ma:versionID="ec79ad4e7af359fad0fdc2cffce29031">
  <xsd:schema xmlns:xsd="http://www.w3.org/2001/XMLSchema" xmlns:xs="http://www.w3.org/2001/XMLSchema" xmlns:p="http://schemas.microsoft.com/office/2006/metadata/properties" xmlns:ns2="779f7773-5b16-460b-be9a-e10be11b395c" xmlns:ns3="0e00d59e-b0d2-4e67-be34-67e465b0fbed" targetNamespace="http://schemas.microsoft.com/office/2006/metadata/properties" ma:root="true" ma:fieldsID="d96b16a7c37773843aedb0bf74b99eaa" ns2:_="" ns3:_="">
    <xsd:import namespace="779f7773-5b16-460b-be9a-e10be11b395c"/>
    <xsd:import namespace="0e00d59e-b0d2-4e67-be34-67e465b0fb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f7773-5b16-460b-be9a-e10be11b39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7b3fb9d-ee0a-40a8-bd42-4026b7518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0d59e-b0d2-4e67-be34-67e465b0fb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f1e2fc8-60f5-4b88-a701-67d77da430d9}" ma:internalName="TaxCatchAll" ma:showField="CatchAllData" ma:web="0e00d59e-b0d2-4e67-be34-67e465b0fb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38.xml><?xml version="1.0" encoding="utf-8"?>
<TemplafySlideFormConfiguration><![CDATA[{"formFields":[],"formDataEntries":[]}]]></TemplafySlideFormConfiguration>
</file>

<file path=customXml/item39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4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44.xml><?xml version="1.0" encoding="utf-8"?>
<TemplafySlideFormConfiguration><![CDATA[{"formFields":[],"formDataEntries":[]}]]></TemplafySlideFormConfiguration>
</file>

<file path=customXml/item45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5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6.xml><?xml version="1.0" encoding="utf-8"?>
<TemplafyTemplateConfiguration><![CDATA[{"elementsMetadata":[{"type":"shape","id":"45b7c495-aa07-4842-9b32-a7cbd1b9a705","elementConfiguration":{"binding":"{{ DataSources.Classification[Form.Classification.Name].Display}}","type":"text","disableUpdates":false}},{"type":"shape","id":"b55e6940-4fb0-4091-877f-e24c24cc4d80","elementConfiguration":{"inheritDimensions":"{{InheritDimensions.InheritNone}}","width":"","height":"1 cm","image":"{{Form.SAPLogo.SubbrandBlue}}","visibility":"","type":"image","disableUpdates":false}},{"type":"shape","id":"9a7d3e70-1005-4d71-9d41-2eee1e3fb65e","elementConfiguration":{"binding":"{{Form.Classification.Display}}","visibility":"","type":"text","disableUpdates":false}},{"type":"shape","id":"fdeb6c1e-ad4e-495f-b2a2-081b0c976711","elementConfiguration":{"binding":"{{Form.Classification.Display}}","visibility":"","type":"text","disableUpdates":false}},{"type":"shape","id":"56493429-e40e-4f67-8d93-51d3c6c0be97","elementConfiguration":{"inheritDimensions":"{{InheritDimensions.InheritNone}}","width":"","height":"1 cm","image":"{{Form.SAPLogo.SubbrandBlack}}","visibility":"","type":"image","disableUpdates":false}},{"type":"shape","id":"5f941e60-44e7-4306-a258-99ad61581229","elementConfiguration":{"inheritDimensions":"{{InheritDimensions.InheritNone}}","width":"","height":"1 cm","image":"{{Form.SAPLogo.SubbrandWhite}}","visibility":"","type":"image","disableUpdates":false}},{"type":"shape","id":"0a1d2ffd-6837-4d92-84a7-056c52e8389a","elementConfiguration":{"binding":"{{Form.Classification.Display}}","visibility":"","type":"text","disableUpdates":false}},{"type":"shape","id":"b86c6f29-562f-4d5f-9b15-e0a293d2c837","elementConfiguration":{"inheritDimensions":"{{InheritDimensions.InheritNone}}","width":"","height":"1 cm","image":"{{Form.SAPLogo.SubbrandBlue}}","visibility":"","type":"image","disableUpdates":false}},{"type":"shape","id":"cf4a15a7-b5c8-45df-8d0a-fa3c3472f9c5","elementConfiguration":{"binding":"{{Form.Classification.Display}}","visibility":"","type":"text","disableUpdates":false}},{"type":"shape","id":"bbe31f4a-8634-420f-b636-4d89385ef752","elementConfiguration":{"inheritDimensions":"{{InheritDimensions.InheritNone}}","width":"","height":"1 cm","image":"{{Form.SAPLogo.SubbrandBlue}}","visibility":"","type":"image","disableUpdates":false}},{"type":"shape","id":"a60fbaac-62c6-4a59-83a1-9062bc31bbd1","elementConfiguration":{"binding":"{{Form.Classification.Display}}","visibility":"","type":"text","disableUpdates":false}},{"type":"shape","id":"cb88bb45-26ef-4c3f-8283-6e49d08f1d0b","elementConfiguration":{"inheritDimensions":"{{InheritDimensions.InheritNone}}","width":"","height":"1 cm","image":"{{Form.SAPLogo.SubbrandBlue}}","visibility":"","type":"image","disableUpdates":false}},{"type":"shape","id":"df681c1d-0f1c-4a5f-8ee9-0eb8b93a7313","elementConfiguration":{"binding":"{{Form.Classification.Display}}","visibility":"","type":"text","disableUpdates":false}},{"type":"shape","id":"cc45b407-ae43-4337-94c7-b23fbfa11945","elementConfiguration":{"inheritDimensions":"{{InheritDimensions.InheritNone}}","width":"","height":"1 cm","image":"{{Form.SAPLogo.SubbrandWhite}}","visibility":"","type":"image","disableUpdates":false}},{"type":"shape","id":"bd835a95-1cad-48bd-a601-78de6889e300","elementConfiguration":{"binding":"{{Form.Classification.Display}}","visibility":"","type":"text","disableUpdates":false}},{"type":"shape","id":"815dbdbc-9497-4db5-a05c-e9c4e34e26aa","elementConfiguration":{"binding":"{{DataSources.PPTCopyRight[\"Slide 5 copyright\"].CopyrightMessage}}","visibility":"","type":"text","disableUpdates":false}},{"type":"shape","id":"c43c5ff1-72d0-4ee1-9c37-0ff949e2ba66","elementConfiguration":{"inheritDimensions":"{{InheritDimensions.InheritNone}}","width":"","height":"1 cm","image":"{{Form.SAPLogo.SubbrandBlack}}","visibility":"","type":"image","disableUpdates":false}},{"type":"shape","id":"6d6edfcf-f38a-4ac5-87c7-0d1446652d91","elementConfiguration":{"binding":"{{Form.Classification.Display}}","visibility":"","type":"text","disableUpdates":false}},{"type":"shape","id":"6b188e4f-b4f7-41fa-8ab9-dbeb8edd3cb4","elementConfiguration":{"inheritDimensions":"{{InheritDimensions.InheritNone}}","width":"","height":"1 cm","image":"{{Form.SAPLogo.SubbrandWhite}}","visibility":"","type":"image","disableUpdates":false}},{"type":"shape","id":"60ae1646-e8f3-4906-901c-df86a0206f51","elementConfiguration":{"binding":"{{Form.Classification.Display}}","visibility":"","type":"text","disableUpdates":false}},{"type":"shape","id":"8bcd80ca-1dda-4b4c-9b36-b2976ed647ad","elementConfiguration":{"inheritDimensions":"{{InheritDimensions.InheritNone}}","width":"","height":"1 cm","image":"{{Form.SAPLogo.SubbrandBlack}}","visibility":"","type":"image","disableUpdates":false}},{"type":"shape","id":"382900fc-cf01-4454-9f58-d89459aa45e9","elementConfiguration":{"binding":"{{Form.Classification.Display}}","visibility":"","type":"text","disableUpdates":false}},{"type":"shape","id":"46cb4dee-c1f7-4285-8b7b-2a009cec5db5","elementConfiguration":{"inheritDimensions":"{{InheritDimensions.InheritNone}}","width":"","height":"1 cm","image":"{{Form.SAPLogo.SubbrandWhite}}","visibility":"","type":"image","disableUpdates":false}},{"type":"shape","id":"d94b96e1-f985-422f-8005-355e73349ec4","elementConfiguration":{"binding":"{{Form.Classification.Display}}","visibility":"","type":"text","disableUpdates":false}},{"type":"shape","id":"a7ea6d3c-441d-488f-a625-0d31d78802eb","elementConfiguration":{"inheritDimensions":"{{InheritDimensions.InheritNone}}","width":"","height":"1 cm","image":"{{Form.SAPLogo.SubbrandWhite}}","visibility":"","type":"image","disableUpdates":false}},{"type":"shape","id":"0cb6f631-2bc9-43c5-afe8-9798aa718142","elementConfiguration":{"binding":"{{Form.Classification.Display}}","visibility":"","type":"text","disableUpdates":false}},{"type":"shape","id":"9d39662f-9175-46e6-a3f0-1c1977a4d80a","elementConfiguration":{"binding":"{{StringJoin(\", \", Form.SpeakerName,\"SAP\")}}","type":"text","disableUpdates":false}},{"type":"shape","id":"05907ee9-470f-4218-8fe7-3ed1de764ba7","elementConfiguration":{"binding":"{{FormatDateTime(Form.Date,\"MMMM dd, yyyy\",\"en-US\")}}","type":"text","disableUpdates":false}},{"type":"shape","id":"ec7e3854-3517-4e98-b6a2-c28429ace89d","elementConfiguration":{"binding":"{{StringJoin(\", \", Form.SpeakerName,\"SAP\")}}","type":"text","disableUpdates":false}},{"type":"shape","id":"d2e1514c-2326-43ff-8ed1-9ff4c127b642","elementConfiguration":{"binding":"{{FormatDateTime(Form.Date,\"MMMM dd, yyyy\",\"en-US\")}}","type":"text","disableUpdates":false}},{"type":"shape","id":"0ff2213f-0ad3-4282-b9c7-3edf23fdce20","elementConfiguration":{"binding":"{{StringJoin(\", \", Form.SpeakerName,\"SAP\")}}","type":"text","disableUpdates":false}},{"type":"shape","id":"5e07e010-b60a-4e43-9c4b-e3fdb66c6ed2","elementConfiguration":{"binding":"{{FormatDateTime(Form.Date,\"MMMM dd, yyyy\",\"en-US\")}}","type":"text","disableUpdates":false}},{"type":"shape","id":"d2ea4417-a4fa-4807-9564-78c4a938dde3","elementConfiguration":{"binding":"{{StringJoin(\", \", Form.SpeakerName,\"SAP\")}}","type":"text","disableUpdates":false}},{"type":"shape","id":"82504076-986e-4f13-b3bd-2315fa2b2103","elementConfiguration":{"binding":"{{FormatDateTime(Form.Date,\"MMMM dd, yyyy\",\"en-US\")}}","type":"text","disableUpdates":false}},{"type":"shape","id":"8a37aed4-11c6-40d1-96f7-59fedf21ac34","elementConfiguration":{"binding":"{{StringJoin(\", \", Form.SpeakerName,\"SAP\")}}","type":"text","disableUpdates":false}},{"type":"shape","id":"e20def36-f2b3-426a-b25c-7d5e389057e0","elementConfiguration":{"binding":"{{FormatDateTime(Form.Date,\"MMMM dd, yyyy\",\"en-US\")}}","type":"text","disableUpdates":false}},{"type":"shape","id":"b5732501-c56e-486f-a3a6-c47e14bc60d2","elementConfiguration":{"binding":"{{StringJoin(\", \", Form.SpeakerName,\"SAP\")}}","type":"text","disableUpdates":false}},{"type":"shape","id":"2589e040-e19b-4f0c-8d71-7114ca5c4e2c","elementConfiguration":{"binding":"{{FormatDateTime(Form.Date,\"MMMM dd, yyyy\",\"en-US\")}}","type":"text","disableUpdates":false}},{"type":"shape","id":"6bf31f2b-b438-4ada-bd99-94435e678e21","elementConfiguration":{"binding":"{{Form.SpeakerName}}","type":"text","disableUpdates":false}},{"type":"shape","id":"ea1885d9-a928-4152-9a18-8f41c36d02ca","elementConfiguration":{"binding":"{{Form.Email}}","type":"text","disableUpdates":false}}],"transformationConfigurations":[],"templateName":"SAP Template NEW","templateDescription":"","enableDocumentContentUpdater":true,"version":"2.0"}]]></TemplafyTemplateConfiguration>
</file>

<file path=customXml/item7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21,"isValidatorEnabled":false,"isLocked":false,"elementsMetadata":[],"slideId":"63833123410304095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950D5685-4B59-4A40-A321-6B89D76D1992}">
  <ds:schemaRefs/>
</ds:datastoreItem>
</file>

<file path=customXml/itemProps10.xml><?xml version="1.0" encoding="utf-8"?>
<ds:datastoreItem xmlns:ds="http://schemas.openxmlformats.org/officeDocument/2006/customXml" ds:itemID="{263D5B8A-ED1C-774C-AFDE-47927645BD54}">
  <ds:schemaRefs/>
</ds:datastoreItem>
</file>

<file path=customXml/itemProps11.xml><?xml version="1.0" encoding="utf-8"?>
<ds:datastoreItem xmlns:ds="http://schemas.openxmlformats.org/officeDocument/2006/customXml" ds:itemID="{CC49FFC8-2FF3-4057-96F0-3BCD1A4F0351}">
  <ds:schemaRefs/>
</ds:datastoreItem>
</file>

<file path=customXml/itemProps12.xml><?xml version="1.0" encoding="utf-8"?>
<ds:datastoreItem xmlns:ds="http://schemas.openxmlformats.org/officeDocument/2006/customXml" ds:itemID="{315C7001-DCFC-5240-B1EC-FC1F77641EBB}">
  <ds:schemaRefs/>
</ds:datastoreItem>
</file>

<file path=customXml/itemProps13.xml><?xml version="1.0" encoding="utf-8"?>
<ds:datastoreItem xmlns:ds="http://schemas.openxmlformats.org/officeDocument/2006/customXml" ds:itemID="{7E32CE5C-A352-E245-80E3-28D0EA9426FC}">
  <ds:schemaRefs/>
</ds:datastoreItem>
</file>

<file path=customXml/itemProps14.xml><?xml version="1.0" encoding="utf-8"?>
<ds:datastoreItem xmlns:ds="http://schemas.openxmlformats.org/officeDocument/2006/customXml" ds:itemID="{C4213B6B-B400-8B49-9986-8B86B2C783AC}">
  <ds:schemaRefs/>
</ds:datastoreItem>
</file>

<file path=customXml/itemProps15.xml><?xml version="1.0" encoding="utf-8"?>
<ds:datastoreItem xmlns:ds="http://schemas.openxmlformats.org/officeDocument/2006/customXml" ds:itemID="{241A1C99-FECE-8447-B7F8-7692D8DBAF27}">
  <ds:schemaRefs/>
</ds:datastoreItem>
</file>

<file path=customXml/itemProps16.xml><?xml version="1.0" encoding="utf-8"?>
<ds:datastoreItem xmlns:ds="http://schemas.openxmlformats.org/officeDocument/2006/customXml" ds:itemID="{DDCB99F8-643B-BD4E-AC0C-666A6518FE61}">
  <ds:schemaRefs/>
</ds:datastoreItem>
</file>

<file path=customXml/itemProps17.xml><?xml version="1.0" encoding="utf-8"?>
<ds:datastoreItem xmlns:ds="http://schemas.openxmlformats.org/officeDocument/2006/customXml" ds:itemID="{3AC5EFED-B6AF-5540-B81C-13C4F4BE39C9}">
  <ds:schemaRefs/>
</ds:datastoreItem>
</file>

<file path=customXml/itemProps18.xml><?xml version="1.0" encoding="utf-8"?>
<ds:datastoreItem xmlns:ds="http://schemas.openxmlformats.org/officeDocument/2006/customXml" ds:itemID="{92CA9569-2772-DF4B-BD04-D616045B2746}">
  <ds:schemaRefs/>
</ds:datastoreItem>
</file>

<file path=customXml/itemProps19.xml><?xml version="1.0" encoding="utf-8"?>
<ds:datastoreItem xmlns:ds="http://schemas.openxmlformats.org/officeDocument/2006/customXml" ds:itemID="{D8F3AE94-0327-A346-B743-C56C304023FD}">
  <ds:schemaRefs/>
</ds:datastoreItem>
</file>

<file path=customXml/itemProps2.xml><?xml version="1.0" encoding="utf-8"?>
<ds:datastoreItem xmlns:ds="http://schemas.openxmlformats.org/officeDocument/2006/customXml" ds:itemID="{8A7AD07C-CF91-C246-9E0B-CB8F603BA4AD}">
  <ds:schemaRefs/>
</ds:datastoreItem>
</file>

<file path=customXml/itemProps20.xml><?xml version="1.0" encoding="utf-8"?>
<ds:datastoreItem xmlns:ds="http://schemas.openxmlformats.org/officeDocument/2006/customXml" ds:itemID="{020F74C6-725A-004B-93E3-2A6E464F69E6}">
  <ds:schemaRefs/>
</ds:datastoreItem>
</file>

<file path=customXml/itemProps21.xml><?xml version="1.0" encoding="utf-8"?>
<ds:datastoreItem xmlns:ds="http://schemas.openxmlformats.org/officeDocument/2006/customXml" ds:itemID="{9D4C8976-A259-4A45-BE6E-54F85955BEBA}">
  <ds:schemaRefs/>
</ds:datastoreItem>
</file>

<file path=customXml/itemProps22.xml><?xml version="1.0" encoding="utf-8"?>
<ds:datastoreItem xmlns:ds="http://schemas.openxmlformats.org/officeDocument/2006/customXml" ds:itemID="{11083593-E48B-3E42-A17A-B654F7FFA161}">
  <ds:schemaRefs/>
</ds:datastoreItem>
</file>

<file path=customXml/itemProps23.xml><?xml version="1.0" encoding="utf-8"?>
<ds:datastoreItem xmlns:ds="http://schemas.openxmlformats.org/officeDocument/2006/customXml" ds:itemID="{76C84FF3-64AC-FC43-B5AE-4652FD6BACCB}">
  <ds:schemaRefs/>
</ds:datastoreItem>
</file>

<file path=customXml/itemProps24.xml><?xml version="1.0" encoding="utf-8"?>
<ds:datastoreItem xmlns:ds="http://schemas.openxmlformats.org/officeDocument/2006/customXml" ds:itemID="{15293DF9-D3DB-864E-A201-60A29DE3BC8B}">
  <ds:schemaRefs/>
</ds:datastoreItem>
</file>

<file path=customXml/itemProps25.xml><?xml version="1.0" encoding="utf-8"?>
<ds:datastoreItem xmlns:ds="http://schemas.openxmlformats.org/officeDocument/2006/customXml" ds:itemID="{FB3CBE98-0F50-4DCC-AB6D-9CE0DBAA75FF}">
  <ds:schemaRefs/>
</ds:datastoreItem>
</file>

<file path=customXml/itemProps26.xml><?xml version="1.0" encoding="utf-8"?>
<ds:datastoreItem xmlns:ds="http://schemas.openxmlformats.org/officeDocument/2006/customXml" ds:itemID="{C1422F45-04DB-421D-8796-270006657806}">
  <ds:schemaRefs>
    <ds:schemaRef ds:uri="47fc58d8-9f4b-4bc8-b278-c3cb6f29802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0e00d59e-b0d2-4e67-be34-67e465b0fbed"/>
    <ds:schemaRef ds:uri="779f7773-5b16-460b-be9a-e10be11b395c"/>
  </ds:schemaRefs>
</ds:datastoreItem>
</file>

<file path=customXml/itemProps27.xml><?xml version="1.0" encoding="utf-8"?>
<ds:datastoreItem xmlns:ds="http://schemas.openxmlformats.org/officeDocument/2006/customXml" ds:itemID="{5415B146-9247-B241-A3E9-4E9A1C766B5F}">
  <ds:schemaRefs/>
</ds:datastoreItem>
</file>

<file path=customXml/itemProps28.xml><?xml version="1.0" encoding="utf-8"?>
<ds:datastoreItem xmlns:ds="http://schemas.openxmlformats.org/officeDocument/2006/customXml" ds:itemID="{92A262B6-F4F4-4AC9-8CC3-47F68FE57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9f7773-5b16-460b-be9a-e10be11b395c"/>
    <ds:schemaRef ds:uri="0e00d59e-b0d2-4e67-be34-67e465b0fb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9.xml><?xml version="1.0" encoding="utf-8"?>
<ds:datastoreItem xmlns:ds="http://schemas.openxmlformats.org/officeDocument/2006/customXml" ds:itemID="{8D09A0ED-894D-6E42-8DC1-5A6D9EC276E2}">
  <ds:schemaRefs/>
</ds:datastoreItem>
</file>

<file path=customXml/itemProps3.xml><?xml version="1.0" encoding="utf-8"?>
<ds:datastoreItem xmlns:ds="http://schemas.openxmlformats.org/officeDocument/2006/customXml" ds:itemID="{3D6BE8BC-51C3-0F4E-B6CF-C0C17CD3E784}">
  <ds:schemaRefs/>
</ds:datastoreItem>
</file>

<file path=customXml/itemProps30.xml><?xml version="1.0" encoding="utf-8"?>
<ds:datastoreItem xmlns:ds="http://schemas.openxmlformats.org/officeDocument/2006/customXml" ds:itemID="{8D60027D-B63E-433E-BB56-64F598DA4B11}">
  <ds:schemaRefs/>
</ds:datastoreItem>
</file>

<file path=customXml/itemProps31.xml><?xml version="1.0" encoding="utf-8"?>
<ds:datastoreItem xmlns:ds="http://schemas.openxmlformats.org/officeDocument/2006/customXml" ds:itemID="{99992265-082B-3448-8A6D-748C06E91328}">
  <ds:schemaRefs/>
</ds:datastoreItem>
</file>

<file path=customXml/itemProps32.xml><?xml version="1.0" encoding="utf-8"?>
<ds:datastoreItem xmlns:ds="http://schemas.openxmlformats.org/officeDocument/2006/customXml" ds:itemID="{CAEF9A74-440E-6E41-9233-3527CDF586BC}">
  <ds:schemaRefs/>
</ds:datastoreItem>
</file>

<file path=customXml/itemProps33.xml><?xml version="1.0" encoding="utf-8"?>
<ds:datastoreItem xmlns:ds="http://schemas.openxmlformats.org/officeDocument/2006/customXml" ds:itemID="{8E58A716-20CC-DF47-B705-FC1C7EA0A0D5}">
  <ds:schemaRefs/>
</ds:datastoreItem>
</file>

<file path=customXml/itemProps34.xml><?xml version="1.0" encoding="utf-8"?>
<ds:datastoreItem xmlns:ds="http://schemas.openxmlformats.org/officeDocument/2006/customXml" ds:itemID="{5DE99B36-037E-A648-8289-47EB321A15C3}">
  <ds:schemaRefs/>
</ds:datastoreItem>
</file>

<file path=customXml/itemProps35.xml><?xml version="1.0" encoding="utf-8"?>
<ds:datastoreItem xmlns:ds="http://schemas.openxmlformats.org/officeDocument/2006/customXml" ds:itemID="{8CA14B1A-7CFE-4E4C-A904-A8A7535F6579}">
  <ds:schemaRefs/>
</ds:datastoreItem>
</file>

<file path=customXml/itemProps36.xml><?xml version="1.0" encoding="utf-8"?>
<ds:datastoreItem xmlns:ds="http://schemas.openxmlformats.org/officeDocument/2006/customXml" ds:itemID="{5FF10A6D-65EF-2741-9F38-2F74E66EE139}">
  <ds:schemaRefs/>
</ds:datastoreItem>
</file>

<file path=customXml/itemProps37.xml><?xml version="1.0" encoding="utf-8"?>
<ds:datastoreItem xmlns:ds="http://schemas.openxmlformats.org/officeDocument/2006/customXml" ds:itemID="{71AF3FAB-A46A-FB4B-94AA-4F7F970B74FD}">
  <ds:schemaRefs/>
</ds:datastoreItem>
</file>

<file path=customXml/itemProps38.xml><?xml version="1.0" encoding="utf-8"?>
<ds:datastoreItem xmlns:ds="http://schemas.openxmlformats.org/officeDocument/2006/customXml" ds:itemID="{95567332-FB95-8C4E-B632-EEEDB543A416}">
  <ds:schemaRefs/>
</ds:datastoreItem>
</file>

<file path=customXml/itemProps39.xml><?xml version="1.0" encoding="utf-8"?>
<ds:datastoreItem xmlns:ds="http://schemas.openxmlformats.org/officeDocument/2006/customXml" ds:itemID="{4DD81F24-8B35-7B44-8C36-37482FB14468}">
  <ds:schemaRefs/>
</ds:datastoreItem>
</file>

<file path=customXml/itemProps4.xml><?xml version="1.0" encoding="utf-8"?>
<ds:datastoreItem xmlns:ds="http://schemas.openxmlformats.org/officeDocument/2006/customXml" ds:itemID="{E7DC68BC-BC0C-A043-8882-82D443047B04}">
  <ds:schemaRefs/>
</ds:datastoreItem>
</file>

<file path=customXml/itemProps40.xml><?xml version="1.0" encoding="utf-8"?>
<ds:datastoreItem xmlns:ds="http://schemas.openxmlformats.org/officeDocument/2006/customXml" ds:itemID="{1726E3FA-62F6-8C49-A189-8D580E6EE361}">
  <ds:schemaRefs/>
</ds:datastoreItem>
</file>

<file path=customXml/itemProps41.xml><?xml version="1.0" encoding="utf-8"?>
<ds:datastoreItem xmlns:ds="http://schemas.openxmlformats.org/officeDocument/2006/customXml" ds:itemID="{0EE096B8-FF3A-5B41-A5BE-ADBD7945F886}">
  <ds:schemaRefs/>
</ds:datastoreItem>
</file>

<file path=customXml/itemProps42.xml><?xml version="1.0" encoding="utf-8"?>
<ds:datastoreItem xmlns:ds="http://schemas.openxmlformats.org/officeDocument/2006/customXml" ds:itemID="{291DCB28-1C52-4C0E-804A-6BD2D3F0FB8D}">
  <ds:schemaRefs>
    <ds:schemaRef ds:uri="http://schemas.microsoft.com/sharepoint/v3/contenttype/forms"/>
  </ds:schemaRefs>
</ds:datastoreItem>
</file>

<file path=customXml/itemProps43.xml><?xml version="1.0" encoding="utf-8"?>
<ds:datastoreItem xmlns:ds="http://schemas.openxmlformats.org/officeDocument/2006/customXml" ds:itemID="{D99CC5EB-2FAE-4C44-BE4D-4B001EDBE503}">
  <ds:schemaRefs/>
</ds:datastoreItem>
</file>

<file path=customXml/itemProps44.xml><?xml version="1.0" encoding="utf-8"?>
<ds:datastoreItem xmlns:ds="http://schemas.openxmlformats.org/officeDocument/2006/customXml" ds:itemID="{7C0EF687-4E74-0947-A7E7-2423E2E590F2}">
  <ds:schemaRefs/>
</ds:datastoreItem>
</file>

<file path=customXml/itemProps45.xml><?xml version="1.0" encoding="utf-8"?>
<ds:datastoreItem xmlns:ds="http://schemas.openxmlformats.org/officeDocument/2006/customXml" ds:itemID="{0FF90A7D-F3F4-A749-BAC6-DCDDE7684349}">
  <ds:schemaRefs/>
</ds:datastoreItem>
</file>

<file path=customXml/itemProps5.xml><?xml version="1.0" encoding="utf-8"?>
<ds:datastoreItem xmlns:ds="http://schemas.openxmlformats.org/officeDocument/2006/customXml" ds:itemID="{78233D1A-82B5-0F4B-B582-A22F0B4D3E70}">
  <ds:schemaRefs/>
</ds:datastoreItem>
</file>

<file path=customXml/itemProps6.xml><?xml version="1.0" encoding="utf-8"?>
<ds:datastoreItem xmlns:ds="http://schemas.openxmlformats.org/officeDocument/2006/customXml" ds:itemID="{626BBCBB-1894-4E66-BA48-9E91CE3ACBA0}">
  <ds:schemaRefs/>
</ds:datastoreItem>
</file>

<file path=customXml/itemProps7.xml><?xml version="1.0" encoding="utf-8"?>
<ds:datastoreItem xmlns:ds="http://schemas.openxmlformats.org/officeDocument/2006/customXml" ds:itemID="{27BFA6A3-A43D-4640-A31E-18D9539CEF77}">
  <ds:schemaRefs/>
</ds:datastoreItem>
</file>

<file path=customXml/itemProps8.xml><?xml version="1.0" encoding="utf-8"?>
<ds:datastoreItem xmlns:ds="http://schemas.openxmlformats.org/officeDocument/2006/customXml" ds:itemID="{9BC20FD9-39ED-A747-95CD-C8E96FE039EA}">
  <ds:schemaRefs/>
</ds:datastoreItem>
</file>

<file path=customXml/itemProps9.xml><?xml version="1.0" encoding="utf-8"?>
<ds:datastoreItem xmlns:ds="http://schemas.openxmlformats.org/officeDocument/2006/customXml" ds:itemID="{E199B0C0-C5E9-8B44-9D5B-2E23DE8B6374}">
  <ds:schemaRefs/>
</ds:datastoreItem>
</file>

<file path=docMetadata/LabelInfo.xml><?xml version="1.0" encoding="utf-8"?>
<clbl:labelList xmlns:clbl="http://schemas.microsoft.com/office/2020/mipLabelMetadata">
  <clbl:label id="{42f7676c-f455-423c-82f6-dc2d99791af7}" enabled="0" method="" siteId="{42f7676c-f455-423c-82f6-dc2d99791a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SAP Template 2025</Template>
  <TotalTime>0</TotalTime>
  <Words>195</Words>
  <Application>Microsoft Macintosh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Wingdings</vt:lpstr>
      <vt:lpstr>72 Brand</vt:lpstr>
      <vt:lpstr>Courier New</vt:lpstr>
      <vt:lpstr>Symbol</vt:lpstr>
      <vt:lpstr>72 Brand Medium</vt:lpstr>
      <vt:lpstr>Arial</vt:lpstr>
      <vt:lpstr>Wingdings</vt:lpstr>
      <vt:lpstr>SAP Template 2025</vt:lpstr>
      <vt:lpstr>Accelerated Adoption  Services for SAP Emarsys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Hahn, Alexander</dc:creator>
  <cp:keywords/>
  <dc:description/>
  <cp:lastModifiedBy>Donlan, Kirk</cp:lastModifiedBy>
  <cp:revision>40</cp:revision>
  <dcterms:created xsi:type="dcterms:W3CDTF">2025-01-14T11:10:22Z</dcterms:created>
  <dcterms:modified xsi:type="dcterms:W3CDTF">2025-02-13T14:19:26Z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1101452479</vt:i4>
  </property>
  <property fmtid="{D5CDD505-2E9C-101B-9397-08002B2CF9AE}" pid="3" name="_NewReviewCycle">
    <vt:lpwstr/>
  </property>
  <property fmtid="{D5CDD505-2E9C-101B-9397-08002B2CF9AE}" pid="4" name="_EmailSubject">
    <vt:lpwstr>SAP - PPT Exploration (Updated)</vt:lpwstr>
  </property>
  <property fmtid="{D5CDD505-2E9C-101B-9397-08002B2CF9AE}" pid="5" name="_PreviousAdHocReviewCycleID">
    <vt:i4>1357826825</vt:i4>
  </property>
  <property fmtid="{D5CDD505-2E9C-101B-9397-08002B2CF9AE}" pid="6" name="ContentTypeId">
    <vt:lpwstr>0x010100AC4034B036C92A4A897F8A958DF51533</vt:lpwstr>
  </property>
  <property fmtid="{D5CDD505-2E9C-101B-9397-08002B2CF9AE}" pid="7" name="TemplafyTimeStamp">
    <vt:lpwstr>2024-09-17T07:55:49</vt:lpwstr>
  </property>
  <property fmtid="{D5CDD505-2E9C-101B-9397-08002B2CF9AE}" pid="8" name="TemplafyTenantId">
    <vt:lpwstr>sap</vt:lpwstr>
  </property>
  <property fmtid="{D5CDD505-2E9C-101B-9397-08002B2CF9AE}" pid="9" name="TemplafyTemplateId">
    <vt:lpwstr>743088030174412800</vt:lpwstr>
  </property>
  <property fmtid="{D5CDD505-2E9C-101B-9397-08002B2CF9AE}" pid="10" name="TemplafyUserProfileId">
    <vt:lpwstr>637653955260011855</vt:lpwstr>
  </property>
  <property fmtid="{D5CDD505-2E9C-101B-9397-08002B2CF9AE}" pid="11" name="TemplafyLanguageCode">
    <vt:lpwstr>en-US</vt:lpwstr>
  </property>
  <property fmtid="{D5CDD505-2E9C-101B-9397-08002B2CF9AE}" pid="12" name="TemplafyFromBlank">
    <vt:bool>false</vt:bool>
  </property>
</Properties>
</file>